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49" r:id="rId2"/>
    <p:sldId id="465" r:id="rId3"/>
    <p:sldId id="458" r:id="rId4"/>
    <p:sldId id="422" r:id="rId5"/>
    <p:sldId id="454" r:id="rId6"/>
    <p:sldId id="469" r:id="rId7"/>
    <p:sldId id="470" r:id="rId8"/>
    <p:sldId id="468" r:id="rId9"/>
    <p:sldId id="457" r:id="rId10"/>
    <p:sldId id="456" r:id="rId11"/>
    <p:sldId id="460" r:id="rId12"/>
    <p:sldId id="466" r:id="rId13"/>
    <p:sldId id="4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B8CD"/>
    <a:srgbClr val="5C9AD3"/>
    <a:srgbClr val="939393"/>
    <a:srgbClr val="7A7A7A"/>
    <a:srgbClr val="FE4A1E"/>
    <a:srgbClr val="44546B"/>
    <a:srgbClr val="0E0F11"/>
    <a:srgbClr val="FF2B2A"/>
    <a:srgbClr val="01AA8D"/>
    <a:srgbClr val="FFA8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lvl="0"/>
            <a:endParaRPr lang="ru-RU"/>
          </a:p>
        </c:rich>
      </c:tx>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Region 1</c:v>
                </c:pt>
              </c:strCache>
            </c:strRef>
          </c:tx>
          <c:spPr>
            <a:solidFill>
              <a:srgbClr val="3F454D"/>
            </a:solidFill>
            <a:ln w="12700" cap="flat">
              <a:noFill/>
              <a:miter lim="400000"/>
            </a:ln>
            <a:effectLst/>
          </c:spPr>
          <c:dPt>
            <c:idx val="0"/>
            <c:bubble3D val="0"/>
            <c:spPr>
              <a:solidFill>
                <a:srgbClr val="5C9AD3"/>
              </a:solidFill>
              <a:ln w="12700" cap="flat">
                <a:noFill/>
                <a:miter lim="400000"/>
              </a:ln>
              <a:effectLst/>
            </c:spPr>
            <c:extLst>
              <c:ext xmlns:c16="http://schemas.microsoft.com/office/drawing/2014/chart" uri="{C3380CC4-5D6E-409C-BE32-E72D297353CC}">
                <c16:uniqueId val="{00000001-E5F7-4093-8C1D-61C834D814F6}"/>
              </c:ext>
            </c:extLst>
          </c:dPt>
          <c:dPt>
            <c:idx val="1"/>
            <c:bubble3D val="0"/>
            <c:spPr>
              <a:solidFill>
                <a:srgbClr val="939393"/>
              </a:solidFill>
              <a:ln w="12700" cap="flat">
                <a:noFill/>
                <a:miter lim="400000"/>
              </a:ln>
              <a:effectLst/>
            </c:spPr>
            <c:extLst>
              <c:ext xmlns:c16="http://schemas.microsoft.com/office/drawing/2014/chart" uri="{C3380CC4-5D6E-409C-BE32-E72D297353CC}">
                <c16:uniqueId val="{00000003-E5F7-4093-8C1D-61C834D814F6}"/>
              </c:ext>
            </c:extLst>
          </c:dPt>
          <c:dPt>
            <c:idx val="2"/>
            <c:bubble3D val="0"/>
            <c:spPr>
              <a:solidFill>
                <a:schemeClr val="accent1">
                  <a:lumMod val="20000"/>
                  <a:lumOff val="80000"/>
                </a:schemeClr>
              </a:solidFill>
              <a:ln w="12700" cap="flat">
                <a:noFill/>
                <a:miter lim="400000"/>
              </a:ln>
              <a:effectLst/>
            </c:spPr>
            <c:extLst>
              <c:ext xmlns:c16="http://schemas.microsoft.com/office/drawing/2014/chart" uri="{C3380CC4-5D6E-409C-BE32-E72D297353CC}">
                <c16:uniqueId val="{00000005-E5F7-4093-8C1D-61C834D814F6}"/>
              </c:ext>
            </c:extLst>
          </c:dPt>
          <c:dPt>
            <c:idx val="3"/>
            <c:bubble3D val="0"/>
            <c:spPr>
              <a:solidFill>
                <a:srgbClr val="FE4A1E"/>
              </a:solidFill>
              <a:ln w="12700" cap="flat">
                <a:noFill/>
                <a:miter lim="400000"/>
              </a:ln>
              <a:effectLst/>
            </c:spPr>
            <c:extLst>
              <c:ext xmlns:c16="http://schemas.microsoft.com/office/drawing/2014/chart" uri="{C3380CC4-5D6E-409C-BE32-E72D297353CC}">
                <c16:uniqueId val="{00000007-E5F7-4093-8C1D-61C834D814F6}"/>
              </c:ext>
            </c:extLst>
          </c:dPt>
          <c:cat>
            <c:strRef>
              <c:f>Sheet1!$B$1:$E$1</c:f>
              <c:strCache>
                <c:ptCount val="4"/>
                <c:pt idx="0">
                  <c:v>April</c:v>
                </c:pt>
                <c:pt idx="1">
                  <c:v>May</c:v>
                </c:pt>
                <c:pt idx="2">
                  <c:v>June</c:v>
                </c:pt>
                <c:pt idx="3">
                  <c:v>July</c:v>
                </c:pt>
              </c:strCache>
            </c:strRef>
          </c:cat>
          <c:val>
            <c:numRef>
              <c:f>Sheet1!$B$2:$E$2</c:f>
              <c:numCache>
                <c:formatCode>General</c:formatCode>
                <c:ptCount val="4"/>
                <c:pt idx="0">
                  <c:v>25</c:v>
                </c:pt>
                <c:pt idx="1">
                  <c:v>25</c:v>
                </c:pt>
                <c:pt idx="2">
                  <c:v>25</c:v>
                </c:pt>
                <c:pt idx="3">
                  <c:v>25</c:v>
                </c:pt>
              </c:numCache>
            </c:numRef>
          </c:val>
          <c:extLst>
            <c:ext xmlns:c16="http://schemas.microsoft.com/office/drawing/2014/chart" uri="{C3380CC4-5D6E-409C-BE32-E72D297353CC}">
              <c16:uniqueId val="{00000008-E5F7-4093-8C1D-61C834D814F6}"/>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drawings/_rels/vmlDrawing1.v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image" Target="../media/image6.emf"/><Relationship Id="rId7" Type="http://schemas.openxmlformats.org/officeDocument/2006/relationships/image" Target="../media/image10.emf"/><Relationship Id="rId12" Type="http://schemas.openxmlformats.org/officeDocument/2006/relationships/image" Target="../media/image15.emf"/><Relationship Id="rId2" Type="http://schemas.openxmlformats.org/officeDocument/2006/relationships/image" Target="../media/image5.emf"/><Relationship Id="rId1" Type="http://schemas.openxmlformats.org/officeDocument/2006/relationships/image" Target="../media/image4.emf"/><Relationship Id="rId6" Type="http://schemas.openxmlformats.org/officeDocument/2006/relationships/image" Target="../media/image9.emf"/><Relationship Id="rId11" Type="http://schemas.openxmlformats.org/officeDocument/2006/relationships/image" Target="../media/image14.emf"/><Relationship Id="rId5" Type="http://schemas.openxmlformats.org/officeDocument/2006/relationships/image" Target="../media/image8.emf"/><Relationship Id="rId10" Type="http://schemas.openxmlformats.org/officeDocument/2006/relationships/image" Target="../media/image13.emf"/><Relationship Id="rId4" Type="http://schemas.openxmlformats.org/officeDocument/2006/relationships/image" Target="../media/image7.emf"/><Relationship Id="rId9"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6D0601-24D1-4243-BFD2-053D374A8230}" type="datetimeFigureOut">
              <a:rPr lang="en-US" smtClean="0"/>
              <a:t>08.09.2026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F3E677-5D4F-4C56-B104-01504E7F8766}" type="slidenum">
              <a:rPr lang="en-US" smtClean="0"/>
              <a:t>‹#›</a:t>
            </a:fld>
            <a:endParaRPr lang="en-US"/>
          </a:p>
        </p:txBody>
      </p:sp>
    </p:spTree>
    <p:extLst>
      <p:ext uri="{BB962C8B-B14F-4D97-AF65-F5344CB8AC3E}">
        <p14:creationId xmlns:p14="http://schemas.microsoft.com/office/powerpoint/2010/main" val="2736133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B7DA8E6-7D59-45D1-806A-C62FB4BAE0E7}" type="slidenum">
              <a:rPr lang="en-US" smtClean="0"/>
              <a:pPr/>
              <a:t>11</a:t>
            </a:fld>
            <a:endParaRPr lang="en-US"/>
          </a:p>
        </p:txBody>
      </p:sp>
    </p:spTree>
    <p:extLst>
      <p:ext uri="{BB962C8B-B14F-4D97-AF65-F5344CB8AC3E}">
        <p14:creationId xmlns:p14="http://schemas.microsoft.com/office/powerpoint/2010/main" val="2637923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E7C872D-C668-4AF2-BCBD-16EDD74B9A2D}" type="datetimeFigureOut">
              <a:rPr lang="en-US" smtClean="0"/>
              <a:t>08.09.2026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077754-EB69-4271-83F0-4EC2174974DC}" type="slidenum">
              <a:rPr lang="en-US" smtClean="0"/>
              <a:t>‹#›</a:t>
            </a:fld>
            <a:endParaRPr lang="en-US"/>
          </a:p>
        </p:txBody>
      </p:sp>
    </p:spTree>
    <p:extLst>
      <p:ext uri="{BB962C8B-B14F-4D97-AF65-F5344CB8AC3E}">
        <p14:creationId xmlns:p14="http://schemas.microsoft.com/office/powerpoint/2010/main" val="3194263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7C872D-C668-4AF2-BCBD-16EDD74B9A2D}" type="datetimeFigureOut">
              <a:rPr lang="en-US" smtClean="0"/>
              <a:t>08.09.2026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077754-EB69-4271-83F0-4EC2174974DC}" type="slidenum">
              <a:rPr lang="en-US" smtClean="0"/>
              <a:t>‹#›</a:t>
            </a:fld>
            <a:endParaRPr lang="en-US"/>
          </a:p>
        </p:txBody>
      </p:sp>
    </p:spTree>
    <p:extLst>
      <p:ext uri="{BB962C8B-B14F-4D97-AF65-F5344CB8AC3E}">
        <p14:creationId xmlns:p14="http://schemas.microsoft.com/office/powerpoint/2010/main" val="180627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E7C872D-C668-4AF2-BCBD-16EDD74B9A2D}" type="datetimeFigureOut">
              <a:rPr lang="en-US" smtClean="0"/>
              <a:t>08.09.2026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077754-EB69-4271-83F0-4EC2174974DC}" type="slidenum">
              <a:rPr lang="en-US" smtClean="0"/>
              <a:t>‹#›</a:t>
            </a:fld>
            <a:endParaRPr lang="en-US"/>
          </a:p>
        </p:txBody>
      </p:sp>
    </p:spTree>
    <p:extLst>
      <p:ext uri="{BB962C8B-B14F-4D97-AF65-F5344CB8AC3E}">
        <p14:creationId xmlns:p14="http://schemas.microsoft.com/office/powerpoint/2010/main" val="1120035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E7C872D-C668-4AF2-BCBD-16EDD74B9A2D}" type="datetimeFigureOut">
              <a:rPr lang="en-US" smtClean="0"/>
              <a:t>08.09.2026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077754-EB69-4271-83F0-4EC2174974DC}" type="slidenum">
              <a:rPr lang="en-US" smtClean="0"/>
              <a:t>‹#›</a:t>
            </a:fld>
            <a:endParaRPr lang="en-US"/>
          </a:p>
        </p:txBody>
      </p:sp>
    </p:spTree>
    <p:extLst>
      <p:ext uri="{BB962C8B-B14F-4D97-AF65-F5344CB8AC3E}">
        <p14:creationId xmlns:p14="http://schemas.microsoft.com/office/powerpoint/2010/main" val="3162447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E7C872D-C668-4AF2-BCBD-16EDD74B9A2D}" type="datetimeFigureOut">
              <a:rPr lang="en-US" smtClean="0"/>
              <a:t>08.09.2026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077754-EB69-4271-83F0-4EC2174974DC}" type="slidenum">
              <a:rPr lang="en-US" smtClean="0"/>
              <a:t>‹#›</a:t>
            </a:fld>
            <a:endParaRPr lang="en-US"/>
          </a:p>
        </p:txBody>
      </p:sp>
    </p:spTree>
    <p:extLst>
      <p:ext uri="{BB962C8B-B14F-4D97-AF65-F5344CB8AC3E}">
        <p14:creationId xmlns:p14="http://schemas.microsoft.com/office/powerpoint/2010/main" val="1567196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E7C872D-C668-4AF2-BCBD-16EDD74B9A2D}" type="datetimeFigureOut">
              <a:rPr lang="en-US" smtClean="0"/>
              <a:t>08.09.2026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077754-EB69-4271-83F0-4EC2174974DC}" type="slidenum">
              <a:rPr lang="en-US" smtClean="0"/>
              <a:t>‹#›</a:t>
            </a:fld>
            <a:endParaRPr lang="en-US"/>
          </a:p>
        </p:txBody>
      </p:sp>
    </p:spTree>
    <p:extLst>
      <p:ext uri="{BB962C8B-B14F-4D97-AF65-F5344CB8AC3E}">
        <p14:creationId xmlns:p14="http://schemas.microsoft.com/office/powerpoint/2010/main" val="215282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7C872D-C668-4AF2-BCBD-16EDD74B9A2D}" type="datetimeFigureOut">
              <a:rPr lang="en-US" smtClean="0"/>
              <a:t>08.09.2026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077754-EB69-4271-83F0-4EC2174974DC}" type="slidenum">
              <a:rPr lang="en-US" smtClean="0"/>
              <a:t>‹#›</a:t>
            </a:fld>
            <a:endParaRPr lang="en-US"/>
          </a:p>
        </p:txBody>
      </p:sp>
    </p:spTree>
    <p:extLst>
      <p:ext uri="{BB962C8B-B14F-4D97-AF65-F5344CB8AC3E}">
        <p14:creationId xmlns:p14="http://schemas.microsoft.com/office/powerpoint/2010/main" val="266050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E7C872D-C668-4AF2-BCBD-16EDD74B9A2D}" type="datetimeFigureOut">
              <a:rPr lang="en-US" smtClean="0"/>
              <a:t>08.09.2026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077754-EB69-4271-83F0-4EC2174974DC}" type="slidenum">
              <a:rPr lang="en-US" smtClean="0"/>
              <a:t>‹#›</a:t>
            </a:fld>
            <a:endParaRPr lang="en-US"/>
          </a:p>
        </p:txBody>
      </p:sp>
    </p:spTree>
    <p:extLst>
      <p:ext uri="{BB962C8B-B14F-4D97-AF65-F5344CB8AC3E}">
        <p14:creationId xmlns:p14="http://schemas.microsoft.com/office/powerpoint/2010/main" val="2088046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E7C872D-C668-4AF2-BCBD-16EDD74B9A2D}" type="datetimeFigureOut">
              <a:rPr lang="en-US" smtClean="0"/>
              <a:t>08.09.2026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077754-EB69-4271-83F0-4EC2174974DC}" type="slidenum">
              <a:rPr lang="en-US" smtClean="0"/>
              <a:t>‹#›</a:t>
            </a:fld>
            <a:endParaRPr lang="en-US"/>
          </a:p>
        </p:txBody>
      </p:sp>
    </p:spTree>
    <p:extLst>
      <p:ext uri="{BB962C8B-B14F-4D97-AF65-F5344CB8AC3E}">
        <p14:creationId xmlns:p14="http://schemas.microsoft.com/office/powerpoint/2010/main" val="152938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7C872D-C668-4AF2-BCBD-16EDD74B9A2D}" type="datetimeFigureOut">
              <a:rPr lang="en-US" smtClean="0"/>
              <a:t>08.09.2026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077754-EB69-4271-83F0-4EC2174974DC}" type="slidenum">
              <a:rPr lang="en-US" smtClean="0"/>
              <a:t>‹#›</a:t>
            </a:fld>
            <a:endParaRPr lang="en-US"/>
          </a:p>
        </p:txBody>
      </p:sp>
    </p:spTree>
    <p:extLst>
      <p:ext uri="{BB962C8B-B14F-4D97-AF65-F5344CB8AC3E}">
        <p14:creationId xmlns:p14="http://schemas.microsoft.com/office/powerpoint/2010/main" val="2607072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7C872D-C668-4AF2-BCBD-16EDD74B9A2D}" type="datetimeFigureOut">
              <a:rPr lang="en-US" smtClean="0"/>
              <a:t>08.09.2026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077754-EB69-4271-83F0-4EC2174974DC}" type="slidenum">
              <a:rPr lang="en-US" smtClean="0"/>
              <a:t>‹#›</a:t>
            </a:fld>
            <a:endParaRPr lang="en-US"/>
          </a:p>
        </p:txBody>
      </p:sp>
    </p:spTree>
    <p:extLst>
      <p:ext uri="{BB962C8B-B14F-4D97-AF65-F5344CB8AC3E}">
        <p14:creationId xmlns:p14="http://schemas.microsoft.com/office/powerpoint/2010/main" val="230503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Рисунок 8"/>
          <p:cNvSpPr>
            <a:spLocks noGrp="1"/>
          </p:cNvSpPr>
          <p:nvPr>
            <p:ph type="pic" sz="quarter" idx="13"/>
          </p:nvPr>
        </p:nvSpPr>
        <p:spPr>
          <a:xfrm>
            <a:off x="1028700" y="1485900"/>
            <a:ext cx="2489200" cy="2576848"/>
          </a:xfrm>
          <a:prstGeom prst="ellipse">
            <a:avLst/>
          </a:prstGeom>
        </p:spPr>
        <p:txBody>
          <a:bodyPr/>
          <a:lstStyle/>
          <a:p>
            <a:endParaRPr lang="ru-RU" dirty="0"/>
          </a:p>
        </p:txBody>
      </p:sp>
      <p:sp>
        <p:nvSpPr>
          <p:cNvPr id="8" name="Рисунок 8"/>
          <p:cNvSpPr>
            <a:spLocks noGrp="1"/>
          </p:cNvSpPr>
          <p:nvPr>
            <p:ph type="pic" sz="quarter" idx="14"/>
          </p:nvPr>
        </p:nvSpPr>
        <p:spPr>
          <a:xfrm>
            <a:off x="3606800" y="1485900"/>
            <a:ext cx="2489200" cy="2576848"/>
          </a:xfrm>
          <a:prstGeom prst="ellipse">
            <a:avLst/>
          </a:prstGeom>
        </p:spPr>
        <p:txBody>
          <a:bodyPr/>
          <a:lstStyle/>
          <a:p>
            <a:endParaRPr lang="ru-RU"/>
          </a:p>
        </p:txBody>
      </p:sp>
      <p:sp>
        <p:nvSpPr>
          <p:cNvPr id="9" name="Рисунок 8"/>
          <p:cNvSpPr>
            <a:spLocks noGrp="1"/>
          </p:cNvSpPr>
          <p:nvPr>
            <p:ph type="pic" sz="quarter" idx="15"/>
          </p:nvPr>
        </p:nvSpPr>
        <p:spPr>
          <a:xfrm>
            <a:off x="6184900" y="1485900"/>
            <a:ext cx="2489200" cy="2576848"/>
          </a:xfrm>
          <a:prstGeom prst="ellipse">
            <a:avLst/>
          </a:prstGeom>
        </p:spPr>
        <p:txBody>
          <a:bodyPr/>
          <a:lstStyle/>
          <a:p>
            <a:endParaRPr lang="ru-RU"/>
          </a:p>
        </p:txBody>
      </p:sp>
      <p:sp>
        <p:nvSpPr>
          <p:cNvPr id="10" name="Рисунок 8"/>
          <p:cNvSpPr>
            <a:spLocks noGrp="1"/>
          </p:cNvSpPr>
          <p:nvPr>
            <p:ph type="pic" sz="quarter" idx="16"/>
          </p:nvPr>
        </p:nvSpPr>
        <p:spPr>
          <a:xfrm>
            <a:off x="8763000" y="1485900"/>
            <a:ext cx="2489200" cy="2576848"/>
          </a:xfrm>
          <a:prstGeom prst="ellipse">
            <a:avLst/>
          </a:prstGeom>
        </p:spPr>
        <p:txBody>
          <a:bodyPr/>
          <a:lstStyle/>
          <a:p>
            <a:endParaRPr lang="ru-RU"/>
          </a:p>
        </p:txBody>
      </p:sp>
    </p:spTree>
    <p:extLst>
      <p:ext uri="{BB962C8B-B14F-4D97-AF65-F5344CB8AC3E}">
        <p14:creationId xmlns:p14="http://schemas.microsoft.com/office/powerpoint/2010/main" val="3743261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en-US" dirty="0"/>
              <a:t>Click To Edit Master Title Style</a:t>
            </a:r>
            <a:endParaRPr lang="ru-RU" dirty="0"/>
          </a:p>
        </p:txBody>
      </p:sp>
      <p:sp>
        <p:nvSpPr>
          <p:cNvPr id="4" name="Рисунок 3"/>
          <p:cNvSpPr>
            <a:spLocks noGrp="1"/>
          </p:cNvSpPr>
          <p:nvPr>
            <p:ph type="pic" sz="quarter" idx="13"/>
          </p:nvPr>
        </p:nvSpPr>
        <p:spPr>
          <a:xfrm>
            <a:off x="954088" y="1685572"/>
            <a:ext cx="2474912" cy="1881496"/>
          </a:xfrm>
        </p:spPr>
        <p:txBody>
          <a:bodyPr/>
          <a:lstStyle/>
          <a:p>
            <a:endParaRPr lang="ru-RU"/>
          </a:p>
        </p:txBody>
      </p:sp>
      <p:sp>
        <p:nvSpPr>
          <p:cNvPr id="8" name="Рисунок 3"/>
          <p:cNvSpPr>
            <a:spLocks noGrp="1"/>
          </p:cNvSpPr>
          <p:nvPr>
            <p:ph type="pic" sz="quarter" idx="14"/>
          </p:nvPr>
        </p:nvSpPr>
        <p:spPr>
          <a:xfrm>
            <a:off x="3585880" y="1685572"/>
            <a:ext cx="2474912" cy="1881496"/>
          </a:xfrm>
        </p:spPr>
        <p:txBody>
          <a:bodyPr/>
          <a:lstStyle/>
          <a:p>
            <a:endParaRPr lang="ru-RU"/>
          </a:p>
        </p:txBody>
      </p:sp>
      <p:sp>
        <p:nvSpPr>
          <p:cNvPr id="12" name="Рисунок 3"/>
          <p:cNvSpPr>
            <a:spLocks noGrp="1"/>
          </p:cNvSpPr>
          <p:nvPr>
            <p:ph type="pic" sz="quarter" idx="15"/>
          </p:nvPr>
        </p:nvSpPr>
        <p:spPr>
          <a:xfrm>
            <a:off x="6217672" y="1685572"/>
            <a:ext cx="2474912" cy="1881496"/>
          </a:xfrm>
        </p:spPr>
        <p:txBody>
          <a:bodyPr/>
          <a:lstStyle/>
          <a:p>
            <a:endParaRPr lang="ru-RU"/>
          </a:p>
        </p:txBody>
      </p:sp>
      <p:sp>
        <p:nvSpPr>
          <p:cNvPr id="13" name="Рисунок 3"/>
          <p:cNvSpPr>
            <a:spLocks noGrp="1"/>
          </p:cNvSpPr>
          <p:nvPr>
            <p:ph type="pic" sz="quarter" idx="16"/>
          </p:nvPr>
        </p:nvSpPr>
        <p:spPr>
          <a:xfrm>
            <a:off x="8849466" y="1685572"/>
            <a:ext cx="2474912" cy="1881496"/>
          </a:xfrm>
        </p:spPr>
        <p:txBody>
          <a:bodyPr/>
          <a:lstStyle/>
          <a:p>
            <a:endParaRPr lang="ru-RU"/>
          </a:p>
        </p:txBody>
      </p:sp>
      <p:sp>
        <p:nvSpPr>
          <p:cNvPr id="14" name="Рисунок 3"/>
          <p:cNvSpPr>
            <a:spLocks noGrp="1"/>
          </p:cNvSpPr>
          <p:nvPr>
            <p:ph type="pic" sz="quarter" idx="17"/>
          </p:nvPr>
        </p:nvSpPr>
        <p:spPr>
          <a:xfrm>
            <a:off x="954088" y="3721091"/>
            <a:ext cx="2474912" cy="1881496"/>
          </a:xfrm>
        </p:spPr>
        <p:txBody>
          <a:bodyPr/>
          <a:lstStyle/>
          <a:p>
            <a:endParaRPr lang="ru-RU"/>
          </a:p>
        </p:txBody>
      </p:sp>
      <p:sp>
        <p:nvSpPr>
          <p:cNvPr id="15" name="Рисунок 3"/>
          <p:cNvSpPr>
            <a:spLocks noGrp="1"/>
          </p:cNvSpPr>
          <p:nvPr>
            <p:ph type="pic" sz="quarter" idx="18"/>
          </p:nvPr>
        </p:nvSpPr>
        <p:spPr>
          <a:xfrm>
            <a:off x="3585880" y="3721091"/>
            <a:ext cx="2474912" cy="1881496"/>
          </a:xfrm>
        </p:spPr>
        <p:txBody>
          <a:bodyPr/>
          <a:lstStyle/>
          <a:p>
            <a:endParaRPr lang="ru-RU"/>
          </a:p>
        </p:txBody>
      </p:sp>
      <p:sp>
        <p:nvSpPr>
          <p:cNvPr id="16" name="Рисунок 3"/>
          <p:cNvSpPr>
            <a:spLocks noGrp="1"/>
          </p:cNvSpPr>
          <p:nvPr>
            <p:ph type="pic" sz="quarter" idx="19"/>
          </p:nvPr>
        </p:nvSpPr>
        <p:spPr>
          <a:xfrm>
            <a:off x="6217672" y="3721091"/>
            <a:ext cx="2474912" cy="1881496"/>
          </a:xfrm>
        </p:spPr>
        <p:txBody>
          <a:bodyPr/>
          <a:lstStyle/>
          <a:p>
            <a:endParaRPr lang="ru-RU"/>
          </a:p>
        </p:txBody>
      </p:sp>
      <p:sp>
        <p:nvSpPr>
          <p:cNvPr id="17" name="Рисунок 3"/>
          <p:cNvSpPr>
            <a:spLocks noGrp="1"/>
          </p:cNvSpPr>
          <p:nvPr>
            <p:ph type="pic" sz="quarter" idx="20"/>
          </p:nvPr>
        </p:nvSpPr>
        <p:spPr>
          <a:xfrm>
            <a:off x="8849466" y="3721091"/>
            <a:ext cx="2474912" cy="1881496"/>
          </a:xfrm>
        </p:spPr>
        <p:txBody>
          <a:bodyPr/>
          <a:lstStyle/>
          <a:p>
            <a:endParaRPr lang="ru-RU"/>
          </a:p>
        </p:txBody>
      </p:sp>
    </p:spTree>
    <p:extLst>
      <p:ext uri="{BB962C8B-B14F-4D97-AF65-F5344CB8AC3E}">
        <p14:creationId xmlns:p14="http://schemas.microsoft.com/office/powerpoint/2010/main" val="672436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empty_plank">
    <p:spTree>
      <p:nvGrpSpPr>
        <p:cNvPr id="1" name=""/>
        <p:cNvGrpSpPr/>
        <p:nvPr/>
      </p:nvGrpSpPr>
      <p:grpSpPr>
        <a:xfrm>
          <a:off x="0" y="0"/>
          <a:ext cx="0" cy="0"/>
          <a:chOff x="0" y="0"/>
          <a:chExt cx="0" cy="0"/>
        </a:xfrm>
      </p:grpSpPr>
      <p:sp>
        <p:nvSpPr>
          <p:cNvPr id="29" name="Title 1"/>
          <p:cNvSpPr>
            <a:spLocks noGrp="1"/>
          </p:cNvSpPr>
          <p:nvPr>
            <p:ph type="title" hasCustomPrompt="1"/>
          </p:nvPr>
        </p:nvSpPr>
        <p:spPr>
          <a:xfrm>
            <a:off x="2921000" y="266700"/>
            <a:ext cx="6350000" cy="558843"/>
          </a:xfrm>
          <a:prstGeom prst="rect">
            <a:avLst/>
          </a:prstGeom>
        </p:spPr>
        <p:txBody>
          <a:bodyPr wrap="none" lIns="0" tIns="0" rIns="0" bIns="0" anchor="ctr">
            <a:noAutofit/>
          </a:bodyPr>
          <a:lstStyle>
            <a:lvl1pPr algn="ctr">
              <a:defRPr sz="3733" b="1" i="0" baseline="0">
                <a:solidFill>
                  <a:schemeClr val="tx1">
                    <a:lumMod val="50000"/>
                    <a:lumOff val="50000"/>
                  </a:schemeClr>
                </a:solidFill>
                <a:latin typeface="+mn-lt"/>
              </a:defRPr>
            </a:lvl1pPr>
          </a:lstStyle>
          <a:p>
            <a:r>
              <a:rPr lang="en-US" dirty="0"/>
              <a:t>Click To Edit Master Title Style</a:t>
            </a:r>
          </a:p>
        </p:txBody>
      </p:sp>
      <p:sp>
        <p:nvSpPr>
          <p:cNvPr id="30" name="Text Placeholder 3"/>
          <p:cNvSpPr>
            <a:spLocks noGrp="1"/>
          </p:cNvSpPr>
          <p:nvPr>
            <p:ph type="body" sz="half" idx="2" hasCustomPrompt="1"/>
          </p:nvPr>
        </p:nvSpPr>
        <p:spPr>
          <a:xfrm>
            <a:off x="4362451" y="837239"/>
            <a:ext cx="3467100" cy="267661"/>
          </a:xfrm>
          <a:prstGeom prst="rect">
            <a:avLst/>
          </a:prstGeom>
        </p:spPr>
        <p:txBody>
          <a:bodyPr wrap="square" lIns="0" tIns="0" rIns="0" bIns="0" anchor="ctr">
            <a:noAutofit/>
          </a:bodyPr>
          <a:lstStyle>
            <a:lvl1pPr marL="0" indent="0" algn="ctr">
              <a:buNone/>
              <a:defRPr sz="2133" b="1" i="0" baseline="0">
                <a:solidFill>
                  <a:schemeClr val="tx1">
                    <a:lumMod val="50000"/>
                    <a:lumOff val="50000"/>
                  </a:schemeClr>
                </a:solidFill>
                <a:latin typeface="+mn-lt"/>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Subtext Goes Here</a:t>
            </a:r>
          </a:p>
        </p:txBody>
      </p:sp>
    </p:spTree>
    <p:extLst>
      <p:ext uri="{BB962C8B-B14F-4D97-AF65-F5344CB8AC3E}">
        <p14:creationId xmlns:p14="http://schemas.microsoft.com/office/powerpoint/2010/main" val="989936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hyperlink" Target="http://powerpoint.sage-fox.com/" TargetMode="Externa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alphaModFix amt="88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7C872D-C668-4AF2-BCBD-16EDD74B9A2D}" type="datetimeFigureOut">
              <a:rPr lang="en-US" smtClean="0"/>
              <a:t>08.09.2026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077754-EB69-4271-83F0-4EC2174974DC}" type="slidenum">
              <a:rPr lang="en-US" smtClean="0"/>
              <a:t>‹#›</a:t>
            </a:fld>
            <a:endParaRPr lang="en-US"/>
          </a:p>
        </p:txBody>
      </p:sp>
      <p:sp>
        <p:nvSpPr>
          <p:cNvPr id="19" name="Rectangle 18"/>
          <p:cNvSpPr/>
          <p:nvPr userDrawn="1"/>
        </p:nvSpPr>
        <p:spPr>
          <a:xfrm>
            <a:off x="-1" y="1"/>
            <a:ext cx="12192001" cy="6858000"/>
          </a:xfrm>
          <a:prstGeom prst="rect">
            <a:avLst/>
          </a:prstGeom>
          <a:solidFill>
            <a:srgbClr val="0E0F1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hlinkClick r:id="rId17"/>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1826240" y="6757593"/>
            <a:ext cx="365760" cy="100407"/>
          </a:xfrm>
          <a:prstGeom prst="rect">
            <a:avLst/>
          </a:prstGeom>
        </p:spPr>
      </p:pic>
    </p:spTree>
    <p:extLst>
      <p:ext uri="{BB962C8B-B14F-4D97-AF65-F5344CB8AC3E}">
        <p14:creationId xmlns:p14="http://schemas.microsoft.com/office/powerpoint/2010/main" val="28049073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6" r:id="rId12"/>
    <p:sldLayoutId id="2147483673" r:id="rId13"/>
    <p:sldLayoutId id="214748367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8" Type="http://schemas.openxmlformats.org/officeDocument/2006/relationships/image" Target="../media/image5.emf"/><Relationship Id="rId13" Type="http://schemas.openxmlformats.org/officeDocument/2006/relationships/oleObject" Target="../embeddings/oleObject6.bin"/><Relationship Id="rId18" Type="http://schemas.openxmlformats.org/officeDocument/2006/relationships/image" Target="../media/image10.emf"/><Relationship Id="rId26" Type="http://schemas.openxmlformats.org/officeDocument/2006/relationships/image" Target="../media/image14.emf"/><Relationship Id="rId3" Type="http://schemas.openxmlformats.org/officeDocument/2006/relationships/image" Target="../media/image16.jpeg"/><Relationship Id="rId21" Type="http://schemas.openxmlformats.org/officeDocument/2006/relationships/oleObject" Target="../embeddings/oleObject10.bin"/><Relationship Id="rId7" Type="http://schemas.openxmlformats.org/officeDocument/2006/relationships/oleObject" Target="../embeddings/oleObject3.bin"/><Relationship Id="rId12" Type="http://schemas.openxmlformats.org/officeDocument/2006/relationships/image" Target="../media/image7.emf"/><Relationship Id="rId17" Type="http://schemas.openxmlformats.org/officeDocument/2006/relationships/oleObject" Target="../embeddings/oleObject8.bin"/><Relationship Id="rId25" Type="http://schemas.openxmlformats.org/officeDocument/2006/relationships/oleObject" Target="../embeddings/oleObject12.bin"/><Relationship Id="rId2" Type="http://schemas.openxmlformats.org/officeDocument/2006/relationships/slideLayout" Target="../slideLayouts/slideLayout12.xml"/><Relationship Id="rId16" Type="http://schemas.openxmlformats.org/officeDocument/2006/relationships/image" Target="../media/image9.emf"/><Relationship Id="rId20" Type="http://schemas.openxmlformats.org/officeDocument/2006/relationships/image" Target="../media/image11.emf"/><Relationship Id="rId29" Type="http://schemas.openxmlformats.org/officeDocument/2006/relationships/image" Target="../media/image15.emf"/><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oleObject" Target="../embeddings/oleObject5.bin"/><Relationship Id="rId24" Type="http://schemas.openxmlformats.org/officeDocument/2006/relationships/image" Target="../media/image13.emf"/><Relationship Id="rId5" Type="http://schemas.openxmlformats.org/officeDocument/2006/relationships/image" Target="../media/image4.emf"/><Relationship Id="rId15" Type="http://schemas.openxmlformats.org/officeDocument/2006/relationships/oleObject" Target="../embeddings/oleObject7.bin"/><Relationship Id="rId23" Type="http://schemas.openxmlformats.org/officeDocument/2006/relationships/oleObject" Target="../embeddings/oleObject11.bin"/><Relationship Id="rId28" Type="http://schemas.openxmlformats.org/officeDocument/2006/relationships/oleObject" Target="../embeddings/oleObject13.bin"/><Relationship Id="rId10" Type="http://schemas.openxmlformats.org/officeDocument/2006/relationships/image" Target="../media/image6.emf"/><Relationship Id="rId19" Type="http://schemas.openxmlformats.org/officeDocument/2006/relationships/oleObject" Target="../embeddings/oleObject9.bin"/><Relationship Id="rId4" Type="http://schemas.openxmlformats.org/officeDocument/2006/relationships/oleObject" Target="../embeddings/oleObject1.bin"/><Relationship Id="rId9" Type="http://schemas.openxmlformats.org/officeDocument/2006/relationships/oleObject" Target="../embeddings/oleObject4.bin"/><Relationship Id="rId14" Type="http://schemas.openxmlformats.org/officeDocument/2006/relationships/image" Target="../media/image8.emf"/><Relationship Id="rId22" Type="http://schemas.openxmlformats.org/officeDocument/2006/relationships/image" Target="../media/image12.emf"/><Relationship Id="rId27" Type="http://schemas.openxmlformats.org/officeDocument/2006/relationships/image" Target="../media/image17.jp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g"/><Relationship Id="rId2" Type="http://schemas.openxmlformats.org/officeDocument/2006/relationships/image" Target="../media/image18.jpeg"/><Relationship Id="rId1" Type="http://schemas.openxmlformats.org/officeDocument/2006/relationships/slideLayout" Target="../slideLayouts/slideLayout13.xml"/><Relationship Id="rId6" Type="http://schemas.openxmlformats.org/officeDocument/2006/relationships/image" Target="../media/image22.jpg"/><Relationship Id="rId5" Type="http://schemas.openxmlformats.org/officeDocument/2006/relationships/image" Target="../media/image21.jpe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 Id="rId4" Type="http://schemas.openxmlformats.org/officeDocument/2006/relationships/image" Target="../media/image26.jpe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13.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g"/><Relationship Id="rId9" Type="http://schemas.openxmlformats.org/officeDocument/2006/relationships/image" Target="../media/image34.jpeg"/></Relationships>
</file>

<file path=ppt/slides/_rels/slide7.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40.jpeg"/><Relationship Id="rId2" Type="http://schemas.openxmlformats.org/officeDocument/2006/relationships/image" Target="../media/image35.jpg"/><Relationship Id="rId1" Type="http://schemas.openxmlformats.org/officeDocument/2006/relationships/slideLayout" Target="../slideLayouts/slideLayout14.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g"/><Relationship Id="rId7" Type="http://schemas.openxmlformats.org/officeDocument/2006/relationships/image" Target="../media/image46.jpeg"/><Relationship Id="rId2" Type="http://schemas.openxmlformats.org/officeDocument/2006/relationships/image" Target="../media/image41.jpg"/><Relationship Id="rId1" Type="http://schemas.openxmlformats.org/officeDocument/2006/relationships/slideLayout" Target="../slideLayouts/slideLayout4.xml"/><Relationship Id="rId6" Type="http://schemas.openxmlformats.org/officeDocument/2006/relationships/image" Target="../media/image45.jpeg"/><Relationship Id="rId5" Type="http://schemas.openxmlformats.org/officeDocument/2006/relationships/image" Target="../media/image44.jpg"/><Relationship Id="rId4" Type="http://schemas.openxmlformats.org/officeDocument/2006/relationships/image" Target="../media/image43.jp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757068" y="291020"/>
            <a:ext cx="8879423" cy="2760344"/>
            <a:chOff x="2985496" y="1968648"/>
            <a:chExt cx="6698616" cy="2655891"/>
          </a:xfrm>
        </p:grpSpPr>
        <p:sp>
          <p:nvSpPr>
            <p:cNvPr id="22" name="Rounded Rectangle 21"/>
            <p:cNvSpPr/>
            <p:nvPr/>
          </p:nvSpPr>
          <p:spPr>
            <a:xfrm>
              <a:off x="3055171" y="1968648"/>
              <a:ext cx="6628941" cy="2655891"/>
            </a:xfrm>
            <a:prstGeom prst="roundRect">
              <a:avLst>
                <a:gd name="adj" fmla="val 4263"/>
              </a:avLst>
            </a:prstGeom>
            <a:solidFill>
              <a:srgbClr val="7A7A7A">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0" name="Group 49"/>
            <p:cNvGrpSpPr/>
            <p:nvPr/>
          </p:nvGrpSpPr>
          <p:grpSpPr>
            <a:xfrm>
              <a:off x="5489968" y="3803852"/>
              <a:ext cx="3931920" cy="91440"/>
              <a:chOff x="6447606" y="3817143"/>
              <a:chExt cx="2621280" cy="91440"/>
            </a:xfrm>
          </p:grpSpPr>
          <p:sp>
            <p:nvSpPr>
              <p:cNvPr id="62" name="Rectangle 61"/>
              <p:cNvSpPr/>
              <p:nvPr/>
            </p:nvSpPr>
            <p:spPr>
              <a:xfrm>
                <a:off x="6447606" y="3817143"/>
                <a:ext cx="655320" cy="91440"/>
              </a:xfrm>
              <a:prstGeom prst="rect">
                <a:avLst/>
              </a:prstGeom>
              <a:solidFill>
                <a:srgbClr val="FE4A1E"/>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7102926" y="3817143"/>
                <a:ext cx="655320" cy="91440"/>
              </a:xfrm>
              <a:prstGeom prst="rect">
                <a:avLst/>
              </a:prstGeom>
              <a:solidFill>
                <a:srgbClr val="5C9AD3"/>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p:cNvSpPr/>
              <p:nvPr/>
            </p:nvSpPr>
            <p:spPr>
              <a:xfrm>
                <a:off x="7758246" y="3817143"/>
                <a:ext cx="655320" cy="91440"/>
              </a:xfrm>
              <a:prstGeom prst="rect">
                <a:avLst/>
              </a:prstGeom>
              <a:solidFill>
                <a:srgbClr val="7A7A7A"/>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8413566" y="3817143"/>
                <a:ext cx="655320" cy="91440"/>
              </a:xfrm>
              <a:prstGeom prst="rect">
                <a:avLst/>
              </a:prstGeom>
              <a:solidFill>
                <a:srgbClr val="44546B"/>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p:cNvSpPr txBox="1"/>
            <p:nvPr/>
          </p:nvSpPr>
          <p:spPr>
            <a:xfrm>
              <a:off x="2985496" y="2066584"/>
              <a:ext cx="6628941" cy="2013685"/>
            </a:xfrm>
            <a:prstGeom prst="rect">
              <a:avLst/>
            </a:prstGeom>
            <a:noFill/>
          </p:spPr>
          <p:txBody>
            <a:bodyPr wrap="square" rtlCol="0" anchor="t" anchorCtr="1">
              <a:spAutoFit/>
            </a:bodyPr>
            <a:lstStyle/>
            <a:p>
              <a:pPr algn="ctr"/>
              <a:r>
                <a:rPr lang="en-US" sz="4400" dirty="0">
                  <a:solidFill>
                    <a:schemeClr val="bg1"/>
                  </a:solidFill>
                  <a:latin typeface="Times New Roman" panose="02020603050405020304" pitchFamily="18" charset="0"/>
                  <a:cs typeface="Times New Roman" panose="02020603050405020304" pitchFamily="18" charset="0"/>
                </a:rPr>
                <a:t>FEDERATA E PARAVOLEJBOLLIT E KOSOVËS</a:t>
              </a:r>
            </a:p>
            <a:p>
              <a:pPr algn="ctr"/>
              <a:r>
                <a:rPr lang="en-US" sz="2400" dirty="0">
                  <a:solidFill>
                    <a:schemeClr val="bg1">
                      <a:lumMod val="95000"/>
                    </a:schemeClr>
                  </a:solidFill>
                  <a:latin typeface="Times New Roman" panose="02020603050405020304" pitchFamily="18" charset="0"/>
                  <a:cs typeface="Times New Roman" panose="02020603050405020304" pitchFamily="18" charset="0"/>
                </a:rPr>
                <a:t>-  </a:t>
              </a:r>
              <a:r>
                <a:rPr lang="en-US" sz="2400" dirty="0" err="1">
                  <a:solidFill>
                    <a:schemeClr val="bg1">
                      <a:lumMod val="95000"/>
                    </a:schemeClr>
                  </a:solidFill>
                  <a:latin typeface="Times New Roman" panose="02020603050405020304" pitchFamily="18" charset="0"/>
                  <a:cs typeface="Times New Roman" panose="02020603050405020304" pitchFamily="18" charset="0"/>
                </a:rPr>
                <a:t>Profili</a:t>
              </a:r>
              <a:r>
                <a:rPr lang="en-US" sz="2400" dirty="0">
                  <a:solidFill>
                    <a:schemeClr val="bg1">
                      <a:lumMod val="95000"/>
                    </a:schemeClr>
                  </a:solidFill>
                  <a:latin typeface="Times New Roman" panose="02020603050405020304" pitchFamily="18" charset="0"/>
                  <a:cs typeface="Times New Roman" panose="02020603050405020304" pitchFamily="18" charset="0"/>
                </a:rPr>
                <a:t> </a:t>
              </a:r>
              <a:r>
                <a:rPr lang="en-US" sz="2400" dirty="0" err="1">
                  <a:solidFill>
                    <a:schemeClr val="bg1">
                      <a:lumMod val="95000"/>
                    </a:schemeClr>
                  </a:solidFill>
                  <a:latin typeface="Times New Roman" panose="02020603050405020304" pitchFamily="18" charset="0"/>
                  <a:cs typeface="Times New Roman" panose="02020603050405020304" pitchFamily="18" charset="0"/>
                </a:rPr>
                <a:t>i</a:t>
              </a:r>
              <a:r>
                <a:rPr lang="en-US" sz="2400" dirty="0">
                  <a:solidFill>
                    <a:schemeClr val="bg1">
                      <a:lumMod val="95000"/>
                    </a:schemeClr>
                  </a:solidFill>
                  <a:latin typeface="Times New Roman" panose="02020603050405020304" pitchFamily="18" charset="0"/>
                  <a:cs typeface="Times New Roman" panose="02020603050405020304" pitchFamily="18" charset="0"/>
                </a:rPr>
                <a:t> </a:t>
              </a:r>
              <a:r>
                <a:rPr lang="en-US" sz="2400" dirty="0" err="1">
                  <a:solidFill>
                    <a:schemeClr val="bg1">
                      <a:lumMod val="95000"/>
                    </a:schemeClr>
                  </a:solidFill>
                  <a:latin typeface="Times New Roman" panose="02020603050405020304" pitchFamily="18" charset="0"/>
                  <a:cs typeface="Times New Roman" panose="02020603050405020304" pitchFamily="18" charset="0"/>
                </a:rPr>
                <a:t>Federatës</a:t>
              </a:r>
              <a:r>
                <a:rPr lang="en-US" sz="2400" dirty="0">
                  <a:solidFill>
                    <a:schemeClr val="bg1">
                      <a:lumMod val="95000"/>
                    </a:schemeClr>
                  </a:solidFill>
                  <a:latin typeface="Times New Roman" panose="02020603050405020304" pitchFamily="18" charset="0"/>
                  <a:cs typeface="Times New Roman" panose="02020603050405020304" pitchFamily="18" charset="0"/>
                </a:rPr>
                <a:t> -</a:t>
              </a:r>
            </a:p>
            <a:p>
              <a:pPr algn="ctr"/>
              <a:endParaRPr lang="en-US" dirty="0">
                <a:solidFill>
                  <a:schemeClr val="bg1">
                    <a:lumMod val="95000"/>
                  </a:schemeClr>
                </a:solidFill>
                <a:latin typeface="Times New Roman" panose="02020603050405020304" pitchFamily="18" charset="0"/>
                <a:cs typeface="Times New Roman" panose="02020603050405020304" pitchFamily="18" charset="0"/>
              </a:endParaRPr>
            </a:p>
          </p:txBody>
        </p:sp>
      </p:grpSp>
      <p:sp>
        <p:nvSpPr>
          <p:cNvPr id="12" name="Rectangle 11">
            <a:extLst>
              <a:ext uri="{FF2B5EF4-FFF2-40B4-BE49-F238E27FC236}">
                <a16:creationId xmlns:a16="http://schemas.microsoft.com/office/drawing/2014/main" id="{CED78201-09B5-47CF-9439-E777B734FA86}"/>
              </a:ext>
            </a:extLst>
          </p:cNvPr>
          <p:cNvSpPr/>
          <p:nvPr/>
        </p:nvSpPr>
        <p:spPr>
          <a:xfrm>
            <a:off x="0" y="6661923"/>
            <a:ext cx="12192000" cy="196077"/>
          </a:xfrm>
          <a:prstGeom prst="rect">
            <a:avLst/>
          </a:prstGeom>
          <a:solidFill>
            <a:srgbClr val="44546B"/>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187BEAC-ED25-4AFD-9179-05A10F87F6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509" y="206376"/>
            <a:ext cx="1962150" cy="2524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0201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 fill="hold"/>
                                        <p:tgtEl>
                                          <p:spTgt spid="2"/>
                                        </p:tgtEl>
                                        <p:attrNameLst>
                                          <p:attrName>ppt_w</p:attrName>
                                        </p:attrNameLst>
                                      </p:cBhvr>
                                      <p:tavLst>
                                        <p:tav tm="0">
                                          <p:val>
                                            <p:fltVal val="0"/>
                                          </p:val>
                                        </p:tav>
                                        <p:tav tm="100000">
                                          <p:val>
                                            <p:strVal val="#ppt_w"/>
                                          </p:val>
                                        </p:tav>
                                      </p:tavLst>
                                    </p:anim>
                                    <p:anim calcmode="lin" valueType="num">
                                      <p:cBhvr>
                                        <p:cTn id="8" dur="1500" fill="hold"/>
                                        <p:tgtEl>
                                          <p:spTgt spid="2"/>
                                        </p:tgtEl>
                                        <p:attrNameLst>
                                          <p:attrName>ppt_h</p:attrName>
                                        </p:attrNameLst>
                                      </p:cBhvr>
                                      <p:tavLst>
                                        <p:tav tm="0">
                                          <p:val>
                                            <p:fltVal val="0"/>
                                          </p:val>
                                        </p:tav>
                                        <p:tav tm="100000">
                                          <p:val>
                                            <p:strVal val="#ppt_h"/>
                                          </p:val>
                                        </p:tav>
                                      </p:tavLst>
                                    </p:anim>
                                    <p:animEffect transition="in" filter="fade">
                                      <p:cBhvr>
                                        <p:cTn id="9"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5A0AA300-6D1C-47AC-B4E0-C85B476A08B8}"/>
              </a:ext>
            </a:extLst>
          </p:cNvPr>
          <p:cNvGrpSpPr/>
          <p:nvPr/>
        </p:nvGrpSpPr>
        <p:grpSpPr>
          <a:xfrm>
            <a:off x="956804" y="402190"/>
            <a:ext cx="9418583" cy="769441"/>
            <a:chOff x="-4995" y="1481815"/>
            <a:chExt cx="6766217" cy="769441"/>
          </a:xfrm>
        </p:grpSpPr>
        <p:sp>
          <p:nvSpPr>
            <p:cNvPr id="60" name="TextBox 59">
              <a:extLst>
                <a:ext uri="{FF2B5EF4-FFF2-40B4-BE49-F238E27FC236}">
                  <a16:creationId xmlns:a16="http://schemas.microsoft.com/office/drawing/2014/main" id="{99D20D23-85A3-4E19-8823-92D9113106FE}"/>
                </a:ext>
              </a:extLst>
            </p:cNvPr>
            <p:cNvSpPr txBox="1"/>
            <p:nvPr/>
          </p:nvSpPr>
          <p:spPr>
            <a:xfrm>
              <a:off x="1252244" y="1481815"/>
              <a:ext cx="5508978" cy="769441"/>
            </a:xfrm>
            <a:prstGeom prst="rect">
              <a:avLst/>
            </a:prstGeom>
            <a:noFill/>
          </p:spPr>
          <p:txBody>
            <a:bodyPr wrap="square" rtlCol="0">
              <a:spAutoFit/>
            </a:bodyPr>
            <a:lstStyle/>
            <a:p>
              <a:r>
                <a:rPr lang="en-US" sz="4400" b="1" i="1" dirty="0">
                  <a:solidFill>
                    <a:schemeClr val="bg1"/>
                  </a:solidFill>
                  <a:latin typeface="Times New Roman" panose="02020603050405020304" pitchFamily="18" charset="0"/>
                  <a:cs typeface="Times New Roman" panose="02020603050405020304" pitchFamily="18" charset="0"/>
                </a:rPr>
                <a:t>Q</a:t>
              </a:r>
              <a:r>
                <a:rPr lang="sq-AL" sz="4400" b="1" i="1" dirty="0">
                  <a:solidFill>
                    <a:schemeClr val="bg1"/>
                  </a:solidFill>
                  <a:latin typeface="Times New Roman" panose="02020603050405020304" pitchFamily="18" charset="0"/>
                  <a:cs typeface="Times New Roman" panose="02020603050405020304" pitchFamily="18" charset="0"/>
                </a:rPr>
                <a:t>ë</a:t>
              </a:r>
              <a:r>
                <a:rPr lang="en-US" sz="4400" b="1" i="1" dirty="0" err="1">
                  <a:solidFill>
                    <a:schemeClr val="bg1"/>
                  </a:solidFill>
                  <a:latin typeface="Times New Roman" panose="02020603050405020304" pitchFamily="18" charset="0"/>
                  <a:cs typeface="Times New Roman" panose="02020603050405020304" pitchFamily="18" charset="0"/>
                </a:rPr>
                <a:t>llimi</a:t>
              </a:r>
              <a:r>
                <a:rPr lang="en-US" sz="4400" b="1" i="1" dirty="0">
                  <a:solidFill>
                    <a:schemeClr val="bg1"/>
                  </a:solidFill>
                  <a:latin typeface="Times New Roman" panose="02020603050405020304" pitchFamily="18" charset="0"/>
                  <a:cs typeface="Times New Roman" panose="02020603050405020304" pitchFamily="18" charset="0"/>
                </a:rPr>
                <a:t>, </a:t>
              </a:r>
              <a:r>
                <a:rPr lang="en-US" sz="4400" b="1" i="1" dirty="0" err="1">
                  <a:solidFill>
                    <a:schemeClr val="bg1"/>
                  </a:solidFill>
                  <a:latin typeface="Times New Roman" panose="02020603050405020304" pitchFamily="18" charset="0"/>
                  <a:cs typeface="Times New Roman" panose="02020603050405020304" pitchFamily="18" charset="0"/>
                </a:rPr>
                <a:t>Vizioni</a:t>
              </a:r>
              <a:r>
                <a:rPr lang="en-US" sz="4400" b="1" i="1" dirty="0">
                  <a:solidFill>
                    <a:schemeClr val="bg1"/>
                  </a:solidFill>
                  <a:latin typeface="Times New Roman" panose="02020603050405020304" pitchFamily="18" charset="0"/>
                  <a:cs typeface="Times New Roman" panose="02020603050405020304" pitchFamily="18" charset="0"/>
                </a:rPr>
                <a:t> </a:t>
              </a:r>
              <a:r>
                <a:rPr lang="en-US" sz="4400" b="1" i="1" dirty="0" err="1">
                  <a:solidFill>
                    <a:schemeClr val="bg1"/>
                  </a:solidFill>
                  <a:latin typeface="Times New Roman" panose="02020603050405020304" pitchFamily="18" charset="0"/>
                  <a:cs typeface="Times New Roman" panose="02020603050405020304" pitchFamily="18" charset="0"/>
                </a:rPr>
                <a:t>dhe</a:t>
              </a:r>
              <a:r>
                <a:rPr lang="en-US" sz="4400" b="1" i="1" dirty="0">
                  <a:solidFill>
                    <a:schemeClr val="bg1"/>
                  </a:solidFill>
                  <a:latin typeface="Times New Roman" panose="02020603050405020304" pitchFamily="18" charset="0"/>
                  <a:cs typeface="Times New Roman" panose="02020603050405020304" pitchFamily="18" charset="0"/>
                </a:rPr>
                <a:t> </a:t>
              </a:r>
              <a:r>
                <a:rPr lang="en-US" sz="4400" b="1" i="1" dirty="0" err="1">
                  <a:solidFill>
                    <a:schemeClr val="bg1"/>
                  </a:solidFill>
                  <a:latin typeface="Times New Roman" panose="02020603050405020304" pitchFamily="18" charset="0"/>
                  <a:cs typeface="Times New Roman" panose="02020603050405020304" pitchFamily="18" charset="0"/>
                </a:rPr>
                <a:t>Misioni</a:t>
              </a:r>
              <a:endParaRPr lang="en-US" sz="4400" b="1" i="1" dirty="0">
                <a:solidFill>
                  <a:schemeClr val="bg1"/>
                </a:solidFill>
                <a:latin typeface="Times New Roman" panose="02020603050405020304" pitchFamily="18" charset="0"/>
                <a:cs typeface="Times New Roman" panose="02020603050405020304" pitchFamily="18" charset="0"/>
              </a:endParaRPr>
            </a:p>
          </p:txBody>
        </p:sp>
        <p:sp>
          <p:nvSpPr>
            <p:cNvPr id="61" name="TextBox 60">
              <a:extLst>
                <a:ext uri="{FF2B5EF4-FFF2-40B4-BE49-F238E27FC236}">
                  <a16:creationId xmlns:a16="http://schemas.microsoft.com/office/drawing/2014/main" id="{0FEA1CE2-A63E-45E1-A84B-CA65AB297265}"/>
                </a:ext>
              </a:extLst>
            </p:cNvPr>
            <p:cNvSpPr txBox="1"/>
            <p:nvPr/>
          </p:nvSpPr>
          <p:spPr>
            <a:xfrm>
              <a:off x="-4995" y="1835758"/>
              <a:ext cx="5819495" cy="369332"/>
            </a:xfrm>
            <a:prstGeom prst="rect">
              <a:avLst/>
            </a:prstGeom>
            <a:noFill/>
          </p:spPr>
          <p:txBody>
            <a:bodyPr wrap="square" rtlCol="0">
              <a:spAutoFit/>
            </a:bodyPr>
            <a:lstStyle/>
            <a:p>
              <a:endParaRPr lang="en-US" dirty="0">
                <a:solidFill>
                  <a:schemeClr val="bg1">
                    <a:lumMod val="85000"/>
                  </a:schemeClr>
                </a:solidFill>
                <a:latin typeface="Candara" panose="020E0502030303020204" pitchFamily="34" charset="0"/>
              </a:endParaRPr>
            </a:p>
          </p:txBody>
        </p:sp>
      </p:grpSp>
      <p:sp>
        <p:nvSpPr>
          <p:cNvPr id="7" name="Rectangle 6">
            <a:extLst>
              <a:ext uri="{FF2B5EF4-FFF2-40B4-BE49-F238E27FC236}">
                <a16:creationId xmlns:a16="http://schemas.microsoft.com/office/drawing/2014/main" id="{63530C8A-4B62-4EEB-9920-1EB08B62209C}"/>
              </a:ext>
            </a:extLst>
          </p:cNvPr>
          <p:cNvSpPr/>
          <p:nvPr/>
        </p:nvSpPr>
        <p:spPr>
          <a:xfrm>
            <a:off x="0" y="6661923"/>
            <a:ext cx="12192000" cy="196077"/>
          </a:xfrm>
          <a:prstGeom prst="rect">
            <a:avLst/>
          </a:prstGeom>
          <a:solidFill>
            <a:srgbClr val="44546B"/>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D8FF3EA-2CA0-4A53-A391-59079084F503}"/>
              </a:ext>
            </a:extLst>
          </p:cNvPr>
          <p:cNvSpPr txBox="1"/>
          <p:nvPr/>
        </p:nvSpPr>
        <p:spPr>
          <a:xfrm>
            <a:off x="1145181" y="1818260"/>
            <a:ext cx="7440019" cy="3785652"/>
          </a:xfrm>
          <a:prstGeom prst="rect">
            <a:avLst/>
          </a:prstGeom>
          <a:noFill/>
        </p:spPr>
        <p:txBody>
          <a:bodyPr wrap="square" rtlCol="0">
            <a:spAutoFit/>
          </a:bodyPr>
          <a:lstStyle/>
          <a:p>
            <a:pPr marL="285750" indent="-285750">
              <a:buFont typeface="Arial" panose="020B0604020202020204" pitchFamily="34" charset="0"/>
              <a:buChar char="•"/>
            </a:pPr>
            <a:r>
              <a:rPr lang="en-US" sz="1600" dirty="0" err="1">
                <a:solidFill>
                  <a:schemeClr val="bg1">
                    <a:lumMod val="85000"/>
                  </a:schemeClr>
                </a:solidFill>
                <a:latin typeface="Times New Roman" panose="02020603050405020304" pitchFamily="18" charset="0"/>
                <a:cs typeface="Times New Roman" panose="02020603050405020304" pitchFamily="18" charset="0"/>
              </a:rPr>
              <a:t>Federata</a:t>
            </a:r>
            <a:r>
              <a:rPr lang="en-US" sz="1600" dirty="0">
                <a:solidFill>
                  <a:schemeClr val="bg1">
                    <a:lumMod val="85000"/>
                  </a:schemeClr>
                </a:solidFill>
                <a:latin typeface="Times New Roman" panose="02020603050405020304" pitchFamily="18" charset="0"/>
                <a:cs typeface="Times New Roman" panose="02020603050405020304" pitchFamily="18" charset="0"/>
              </a:rPr>
              <a:t> e Paravolejbollit e </a:t>
            </a:r>
            <a:r>
              <a:rPr lang="en-US" sz="1600" dirty="0" err="1">
                <a:solidFill>
                  <a:schemeClr val="bg1">
                    <a:lumMod val="85000"/>
                  </a:schemeClr>
                </a:solidFill>
                <a:latin typeface="Times New Roman" panose="02020603050405020304" pitchFamily="18" charset="0"/>
                <a:cs typeface="Times New Roman" panose="02020603050405020304" pitchFamily="18" charset="0"/>
              </a:rPr>
              <a:t>Kosovës</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është</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themeular</a:t>
            </a:r>
            <a:r>
              <a:rPr lang="en-US" sz="1600" dirty="0">
                <a:solidFill>
                  <a:schemeClr val="bg1">
                    <a:lumMod val="85000"/>
                  </a:schemeClr>
                </a:solidFill>
                <a:latin typeface="Times New Roman" panose="02020603050405020304" pitchFamily="18" charset="0"/>
                <a:cs typeface="Times New Roman" panose="02020603050405020304" pitchFamily="18" charset="0"/>
              </a:rPr>
              <a:t> më  2022 </a:t>
            </a:r>
            <a:r>
              <a:rPr lang="en-US" sz="1600" dirty="0" err="1">
                <a:solidFill>
                  <a:schemeClr val="bg1">
                    <a:lumMod val="85000"/>
                  </a:schemeClr>
                </a:solidFill>
                <a:latin typeface="Times New Roman" panose="02020603050405020304" pitchFamily="18" charset="0"/>
                <a:cs typeface="Times New Roman" panose="02020603050405020304" pitchFamily="18" charset="0"/>
              </a:rPr>
              <a:t>nga</a:t>
            </a:r>
            <a:r>
              <a:rPr lang="en-US" sz="1600" dirty="0">
                <a:solidFill>
                  <a:schemeClr val="bg1">
                    <a:lumMod val="85000"/>
                  </a:schemeClr>
                </a:solidFill>
                <a:latin typeface="Times New Roman" panose="02020603050405020304" pitchFamily="18" charset="0"/>
                <a:cs typeface="Times New Roman" panose="02020603050405020304" pitchFamily="18" charset="0"/>
              </a:rPr>
              <a:t> 5 klube të </a:t>
            </a:r>
            <a:r>
              <a:rPr lang="en-US" sz="1600" dirty="0" err="1">
                <a:solidFill>
                  <a:schemeClr val="bg1">
                    <a:lumMod val="85000"/>
                  </a:schemeClr>
                </a:solidFill>
                <a:latin typeface="Times New Roman" panose="02020603050405020304" pitchFamily="18" charset="0"/>
                <a:cs typeface="Times New Roman" panose="02020603050405020304" pitchFamily="18" charset="0"/>
              </a:rPr>
              <a:t>volejbollit</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ulur</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për</a:t>
            </a:r>
            <a:r>
              <a:rPr lang="en-US" sz="1600" dirty="0">
                <a:solidFill>
                  <a:schemeClr val="bg1">
                    <a:lumMod val="85000"/>
                  </a:schemeClr>
                </a:solidFill>
                <a:latin typeface="Times New Roman" panose="02020603050405020304" pitchFamily="18" charset="0"/>
                <a:cs typeface="Times New Roman" panose="02020603050405020304" pitchFamily="18" charset="0"/>
              </a:rPr>
              <a:t> persona me </a:t>
            </a:r>
            <a:r>
              <a:rPr lang="en-US" sz="1600" dirty="0" err="1">
                <a:solidFill>
                  <a:schemeClr val="bg1">
                    <a:lumMod val="85000"/>
                  </a:schemeClr>
                </a:solidFill>
                <a:latin typeface="Times New Roman" panose="02020603050405020304" pitchFamily="18" charset="0"/>
                <a:cs typeface="Times New Roman" panose="02020603050405020304" pitchFamily="18" charset="0"/>
              </a:rPr>
              <a:t>Aftësi</a:t>
            </a:r>
            <a:r>
              <a:rPr lang="en-US" sz="1600" dirty="0">
                <a:solidFill>
                  <a:schemeClr val="bg1">
                    <a:lumMod val="85000"/>
                  </a:schemeClr>
                </a:solidFill>
                <a:latin typeface="Times New Roman" panose="02020603050405020304" pitchFamily="18" charset="0"/>
                <a:cs typeface="Times New Roman" panose="02020603050405020304" pitchFamily="18" charset="0"/>
              </a:rPr>
              <a:t> të </a:t>
            </a:r>
            <a:r>
              <a:rPr lang="en-US" sz="1600" dirty="0" err="1">
                <a:solidFill>
                  <a:schemeClr val="bg1">
                    <a:lumMod val="85000"/>
                  </a:schemeClr>
                </a:solidFill>
                <a:latin typeface="Times New Roman" panose="02020603050405020304" pitchFamily="18" charset="0"/>
                <a:cs typeface="Times New Roman" panose="02020603050405020304" pitchFamily="18" charset="0"/>
              </a:rPr>
              <a:t>kufizuara</a:t>
            </a:r>
            <a:r>
              <a:rPr lang="en-US" sz="1600" dirty="0">
                <a:solidFill>
                  <a:schemeClr val="bg1">
                    <a:lumMod val="85000"/>
                  </a:schemeClr>
                </a:solidFill>
                <a:latin typeface="Times New Roman" panose="02020603050405020304" pitchFamily="18" charset="0"/>
                <a:cs typeface="Times New Roman" panose="02020603050405020304" pitchFamily="18" charset="0"/>
              </a:rPr>
              <a:t> në </a:t>
            </a:r>
            <a:r>
              <a:rPr lang="en-US" sz="1600" dirty="0" err="1">
                <a:solidFill>
                  <a:schemeClr val="bg1">
                    <a:lumMod val="85000"/>
                  </a:schemeClr>
                </a:solidFill>
                <a:latin typeface="Times New Roman" panose="02020603050405020304" pitchFamily="18" charset="0"/>
                <a:cs typeface="Times New Roman" panose="02020603050405020304" pitchFamily="18" charset="0"/>
              </a:rPr>
              <a:t>Kosovë</a:t>
            </a:r>
            <a:r>
              <a:rPr lang="en-US" sz="1600" dirty="0">
                <a:solidFill>
                  <a:schemeClr val="bg1">
                    <a:lumMod val="85000"/>
                  </a:schemeClr>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sz="1600" dirty="0">
              <a:solidFill>
                <a:schemeClr val="bg1">
                  <a:lumMod val="8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err="1">
                <a:solidFill>
                  <a:schemeClr val="bg1">
                    <a:lumMod val="85000"/>
                  </a:schemeClr>
                </a:solidFill>
                <a:latin typeface="Times New Roman" panose="02020603050405020304" pitchFamily="18" charset="0"/>
                <a:cs typeface="Times New Roman" panose="02020603050405020304" pitchFamily="18" charset="0"/>
              </a:rPr>
              <a:t>Federata</a:t>
            </a:r>
            <a:r>
              <a:rPr lang="en-US" sz="1600" dirty="0">
                <a:solidFill>
                  <a:schemeClr val="bg1">
                    <a:lumMod val="85000"/>
                  </a:schemeClr>
                </a:solidFill>
                <a:latin typeface="Times New Roman" panose="02020603050405020304" pitchFamily="18" charset="0"/>
                <a:cs typeface="Times New Roman" panose="02020603050405020304" pitchFamily="18" charset="0"/>
              </a:rPr>
              <a:t> e Paravolejbollit e </a:t>
            </a:r>
            <a:r>
              <a:rPr lang="en-US" sz="1600" dirty="0" err="1">
                <a:solidFill>
                  <a:schemeClr val="bg1">
                    <a:lumMod val="85000"/>
                  </a:schemeClr>
                </a:solidFill>
                <a:latin typeface="Times New Roman" panose="02020603050405020304" pitchFamily="18" charset="0"/>
                <a:cs typeface="Times New Roman" panose="02020603050405020304" pitchFamily="18" charset="0"/>
              </a:rPr>
              <a:t>Kosovës</a:t>
            </a:r>
            <a:r>
              <a:rPr lang="en-US" sz="1600" dirty="0">
                <a:solidFill>
                  <a:schemeClr val="bg1">
                    <a:lumMod val="85000"/>
                  </a:schemeClr>
                </a:solidFill>
                <a:latin typeface="Times New Roman" panose="02020603050405020304" pitchFamily="18" charset="0"/>
                <a:cs typeface="Times New Roman" panose="02020603050405020304" pitchFamily="18" charset="0"/>
              </a:rPr>
              <a:t> tani ka 7 klube dhe  ka </a:t>
            </a:r>
            <a:r>
              <a:rPr lang="en-US" sz="1600" dirty="0" err="1">
                <a:solidFill>
                  <a:schemeClr val="bg1">
                    <a:lumMod val="85000"/>
                  </a:schemeClr>
                </a:solidFill>
                <a:latin typeface="Times New Roman" panose="02020603050405020304" pitchFamily="18" charset="0"/>
                <a:cs typeface="Times New Roman" panose="02020603050405020304" pitchFamily="18" charset="0"/>
              </a:rPr>
              <a:t>mbi</a:t>
            </a:r>
            <a:r>
              <a:rPr lang="en-US" sz="1600" dirty="0">
                <a:solidFill>
                  <a:schemeClr val="bg1">
                    <a:lumMod val="85000"/>
                  </a:schemeClr>
                </a:solidFill>
                <a:latin typeface="Times New Roman" panose="02020603050405020304" pitchFamily="18" charset="0"/>
                <a:cs typeface="Times New Roman" panose="02020603050405020304" pitchFamily="18" charset="0"/>
              </a:rPr>
              <a:t> 100 </a:t>
            </a:r>
            <a:r>
              <a:rPr lang="en-US" sz="1600" dirty="0" err="1">
                <a:solidFill>
                  <a:schemeClr val="bg1">
                    <a:lumMod val="85000"/>
                  </a:schemeClr>
                </a:solidFill>
                <a:latin typeface="Times New Roman" panose="02020603050405020304" pitchFamily="18" charset="0"/>
                <a:cs typeface="Times New Roman" panose="02020603050405020304" pitchFamily="18" charset="0"/>
              </a:rPr>
              <a:t>lojtarë</a:t>
            </a:r>
            <a:r>
              <a:rPr lang="en-US" sz="1600" dirty="0">
                <a:solidFill>
                  <a:schemeClr val="bg1">
                    <a:lumMod val="85000"/>
                  </a:schemeClr>
                </a:solidFill>
                <a:latin typeface="Times New Roman" panose="02020603050405020304" pitchFamily="18" charset="0"/>
                <a:cs typeface="Times New Roman" panose="02020603050405020304" pitchFamily="18" charset="0"/>
              </a:rPr>
              <a:t> të </a:t>
            </a:r>
            <a:r>
              <a:rPr lang="en-US" sz="1600" dirty="0" err="1">
                <a:solidFill>
                  <a:schemeClr val="bg1">
                    <a:lumMod val="85000"/>
                  </a:schemeClr>
                </a:solidFill>
                <a:latin typeface="Times New Roman" panose="02020603050405020304" pitchFamily="18" charset="0"/>
                <a:cs typeface="Times New Roman" panose="02020603050405020304" pitchFamily="18" charset="0"/>
              </a:rPr>
              <a:t>gjitha</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moshave</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dhe</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gjinive</a:t>
            </a:r>
            <a:r>
              <a:rPr lang="en-US" sz="1600" dirty="0">
                <a:solidFill>
                  <a:schemeClr val="bg1">
                    <a:lumMod val="85000"/>
                  </a:schemeClr>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CA" sz="1600" dirty="0">
              <a:solidFill>
                <a:schemeClr val="bg1">
                  <a:lumMod val="8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err="1">
                <a:solidFill>
                  <a:schemeClr val="bg1">
                    <a:lumMod val="85000"/>
                  </a:schemeClr>
                </a:solidFill>
                <a:latin typeface="Times New Roman" panose="02020603050405020304" pitchFamily="18" charset="0"/>
                <a:cs typeface="Times New Roman" panose="02020603050405020304" pitchFamily="18" charset="0"/>
              </a:rPr>
              <a:t>Qëllimi</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kryesor</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i</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Federatës</a:t>
            </a:r>
            <a:r>
              <a:rPr lang="en-US" sz="1600" dirty="0">
                <a:solidFill>
                  <a:schemeClr val="bg1">
                    <a:lumMod val="85000"/>
                  </a:schemeClr>
                </a:solidFill>
                <a:latin typeface="Times New Roman" panose="02020603050405020304" pitchFamily="18" charset="0"/>
                <a:cs typeface="Times New Roman" panose="02020603050405020304" pitchFamily="18" charset="0"/>
              </a:rPr>
              <a:t> së Paravolejbollit të </a:t>
            </a:r>
            <a:r>
              <a:rPr lang="en-US" sz="1600" dirty="0" err="1">
                <a:solidFill>
                  <a:schemeClr val="bg1">
                    <a:lumMod val="85000"/>
                  </a:schemeClr>
                </a:solidFill>
                <a:latin typeface="Times New Roman" panose="02020603050405020304" pitchFamily="18" charset="0"/>
                <a:cs typeface="Times New Roman" panose="02020603050405020304" pitchFamily="18" charset="0"/>
              </a:rPr>
              <a:t>Kosovës</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është</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t’i</a:t>
            </a:r>
            <a:r>
              <a:rPr lang="en-US" sz="1600" dirty="0">
                <a:solidFill>
                  <a:schemeClr val="bg1">
                    <a:lumMod val="85000"/>
                  </a:schemeClr>
                </a:solidFill>
                <a:latin typeface="Times New Roman" panose="02020603050405020304" pitchFamily="18" charset="0"/>
                <a:cs typeface="Times New Roman" panose="02020603050405020304" pitchFamily="18" charset="0"/>
              </a:rPr>
              <a:t> jap </a:t>
            </a:r>
            <a:r>
              <a:rPr lang="en-US" sz="1600" dirty="0" err="1">
                <a:solidFill>
                  <a:schemeClr val="bg1">
                    <a:lumMod val="85000"/>
                  </a:schemeClr>
                </a:solidFill>
                <a:latin typeface="Times New Roman" panose="02020603050405020304" pitchFamily="18" charset="0"/>
                <a:cs typeface="Times New Roman" panose="02020603050405020304" pitchFamily="18" charset="0"/>
              </a:rPr>
              <a:t>trajnimet</a:t>
            </a:r>
            <a:r>
              <a:rPr lang="en-US" sz="1600" dirty="0">
                <a:solidFill>
                  <a:schemeClr val="bg1">
                    <a:lumMod val="85000"/>
                  </a:schemeClr>
                </a:solidFill>
                <a:latin typeface="Times New Roman" panose="02020603050405020304" pitchFamily="18" charset="0"/>
                <a:cs typeface="Times New Roman" panose="02020603050405020304" pitchFamily="18" charset="0"/>
              </a:rPr>
              <a:t> m</a:t>
            </a:r>
            <a:r>
              <a:rPr lang="sq-AL" sz="1600" dirty="0">
                <a:solidFill>
                  <a:schemeClr val="bg1">
                    <a:lumMod val="85000"/>
                  </a:schemeClr>
                </a:solidFill>
                <a:latin typeface="Times New Roman" panose="02020603050405020304" pitchFamily="18" charset="0"/>
                <a:cs typeface="Times New Roman" panose="02020603050405020304" pitchFamily="18" charset="0"/>
              </a:rPr>
              <a:t>ë të</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mira</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zhvilllimin</a:t>
            </a:r>
            <a:r>
              <a:rPr lang="en-US" sz="1600" dirty="0">
                <a:solidFill>
                  <a:schemeClr val="bg1">
                    <a:lumMod val="85000"/>
                  </a:schemeClr>
                </a:solidFill>
                <a:latin typeface="Times New Roman" panose="02020603050405020304" pitchFamily="18" charset="0"/>
                <a:cs typeface="Times New Roman" panose="02020603050405020304" pitchFamily="18" charset="0"/>
              </a:rPr>
              <a:t> e </a:t>
            </a:r>
            <a:r>
              <a:rPr lang="en-US" sz="1600" dirty="0" err="1">
                <a:solidFill>
                  <a:schemeClr val="bg1">
                    <a:lumMod val="85000"/>
                  </a:schemeClr>
                </a:solidFill>
                <a:latin typeface="Times New Roman" panose="02020603050405020304" pitchFamily="18" charset="0"/>
                <a:cs typeface="Times New Roman" panose="02020603050405020304" pitchFamily="18" charset="0"/>
              </a:rPr>
              <a:t>lojtarëve</a:t>
            </a:r>
            <a:r>
              <a:rPr lang="en-US" sz="1600" dirty="0">
                <a:solidFill>
                  <a:schemeClr val="bg1">
                    <a:lumMod val="85000"/>
                  </a:schemeClr>
                </a:solidFill>
                <a:latin typeface="Times New Roman" panose="02020603050405020304" pitchFamily="18" charset="0"/>
                <a:cs typeface="Times New Roman" panose="02020603050405020304" pitchFamily="18" charset="0"/>
              </a:rPr>
              <a:t> n</a:t>
            </a:r>
            <a:r>
              <a:rPr lang="sq-AL" sz="1600" dirty="0">
                <a:solidFill>
                  <a:schemeClr val="bg1">
                    <a:lumMod val="85000"/>
                  </a:schemeClr>
                </a:solidFill>
                <a:latin typeface="Times New Roman" panose="02020603050405020304" pitchFamily="18" charset="0"/>
                <a:cs typeface="Times New Roman" panose="02020603050405020304" pitchFamily="18" charset="0"/>
              </a:rPr>
              <a:t>ë</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aspektin</a:t>
            </a:r>
            <a:r>
              <a:rPr lang="en-US" sz="1600" dirty="0">
                <a:solidFill>
                  <a:schemeClr val="bg1">
                    <a:lumMod val="85000"/>
                  </a:schemeClr>
                </a:solidFill>
                <a:latin typeface="Times New Roman" panose="02020603050405020304" pitchFamily="18" charset="0"/>
                <a:cs typeface="Times New Roman" panose="02020603050405020304" pitchFamily="18" charset="0"/>
              </a:rPr>
              <a:t> socio-</a:t>
            </a:r>
            <a:r>
              <a:rPr lang="en-US" sz="1600" dirty="0" err="1">
                <a:solidFill>
                  <a:schemeClr val="bg1">
                    <a:lumMod val="85000"/>
                  </a:schemeClr>
                </a:solidFill>
                <a:latin typeface="Times New Roman" panose="02020603050405020304" pitchFamily="18" charset="0"/>
                <a:cs typeface="Times New Roman" panose="02020603050405020304" pitchFamily="18" charset="0"/>
              </a:rPr>
              <a:t>edukativ</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fizik</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dhe</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taktik</a:t>
            </a:r>
            <a:r>
              <a:rPr lang="en-US" sz="1600" dirty="0">
                <a:solidFill>
                  <a:schemeClr val="bg1">
                    <a:lumMod val="85000"/>
                  </a:schemeClr>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sz="1600" dirty="0">
              <a:solidFill>
                <a:schemeClr val="bg1">
                  <a:lumMod val="8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err="1">
                <a:solidFill>
                  <a:schemeClr val="bg1">
                    <a:lumMod val="85000"/>
                  </a:schemeClr>
                </a:solidFill>
                <a:latin typeface="Times New Roman" panose="02020603050405020304" pitchFamily="18" charset="0"/>
                <a:cs typeface="Times New Roman" panose="02020603050405020304" pitchFamily="18" charset="0"/>
              </a:rPr>
              <a:t>Vizioni</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ynë</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është</a:t>
            </a:r>
            <a:r>
              <a:rPr lang="en-US" sz="1600" dirty="0">
                <a:solidFill>
                  <a:schemeClr val="bg1">
                    <a:lumMod val="85000"/>
                  </a:schemeClr>
                </a:solidFill>
                <a:latin typeface="Times New Roman" panose="02020603050405020304" pitchFamily="18" charset="0"/>
                <a:cs typeface="Times New Roman" panose="02020603050405020304" pitchFamily="18" charset="0"/>
              </a:rPr>
              <a:t> që </a:t>
            </a:r>
            <a:r>
              <a:rPr lang="en-US" sz="1600" dirty="0" err="1">
                <a:solidFill>
                  <a:schemeClr val="bg1">
                    <a:lumMod val="85000"/>
                  </a:schemeClr>
                </a:solidFill>
                <a:latin typeface="Times New Roman" panose="02020603050405020304" pitchFamily="18" charset="0"/>
                <a:cs typeface="Times New Roman" panose="02020603050405020304" pitchFamily="18" charset="0"/>
              </a:rPr>
              <a:t>t’i</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zhvillojmë</a:t>
            </a:r>
            <a:r>
              <a:rPr lang="en-US" sz="1600" dirty="0">
                <a:solidFill>
                  <a:schemeClr val="bg1">
                    <a:lumMod val="85000"/>
                  </a:schemeClr>
                </a:solidFill>
                <a:latin typeface="Times New Roman" panose="02020603050405020304" pitchFamily="18" charset="0"/>
                <a:cs typeface="Times New Roman" panose="02020603050405020304" pitchFamily="18" charset="0"/>
              </a:rPr>
              <a:t> dhe </a:t>
            </a:r>
            <a:r>
              <a:rPr lang="en-US" sz="1600" dirty="0" err="1">
                <a:solidFill>
                  <a:schemeClr val="bg1">
                    <a:lumMod val="85000"/>
                  </a:schemeClr>
                </a:solidFill>
                <a:latin typeface="Times New Roman" panose="02020603050405020304" pitchFamily="18" charset="0"/>
                <a:cs typeface="Times New Roman" panose="02020603050405020304" pitchFamily="18" charset="0"/>
              </a:rPr>
              <a:t>mundësojm</a:t>
            </a:r>
            <a:r>
              <a:rPr lang="sq-AL" sz="1600" dirty="0">
                <a:solidFill>
                  <a:schemeClr val="bg1">
                    <a:lumMod val="85000"/>
                  </a:schemeClr>
                </a:solidFill>
                <a:latin typeface="Times New Roman" panose="02020603050405020304" pitchFamily="18" charset="0"/>
                <a:cs typeface="Times New Roman" panose="02020603050405020304" pitchFamily="18" charset="0"/>
              </a:rPr>
              <a:t>ë</a:t>
            </a:r>
            <a:r>
              <a:rPr lang="en-US" sz="1600" dirty="0">
                <a:solidFill>
                  <a:schemeClr val="bg1">
                    <a:lumMod val="85000"/>
                  </a:schemeClr>
                </a:solidFill>
                <a:latin typeface="Times New Roman" panose="02020603050405020304" pitchFamily="18" charset="0"/>
                <a:cs typeface="Times New Roman" panose="02020603050405020304" pitchFamily="18" charset="0"/>
              </a:rPr>
              <a:t> të </a:t>
            </a:r>
            <a:r>
              <a:rPr lang="en-US" sz="1600" dirty="0" err="1">
                <a:solidFill>
                  <a:schemeClr val="bg1">
                    <a:lumMod val="85000"/>
                  </a:schemeClr>
                </a:solidFill>
                <a:latin typeface="Times New Roman" panose="02020603050405020304" pitchFamily="18" charset="0"/>
                <a:cs typeface="Times New Roman" panose="02020603050405020304" pitchFamily="18" charset="0"/>
              </a:rPr>
              <a:t>rinjëve</a:t>
            </a:r>
            <a:r>
              <a:rPr lang="en-US" sz="1600" dirty="0">
                <a:solidFill>
                  <a:schemeClr val="bg1">
                    <a:lumMod val="85000"/>
                  </a:schemeClr>
                </a:solidFill>
                <a:latin typeface="Times New Roman" panose="02020603050405020304" pitchFamily="18" charset="0"/>
                <a:cs typeface="Times New Roman" panose="02020603050405020304" pitchFamily="18" charset="0"/>
              </a:rPr>
              <a:t> në </a:t>
            </a:r>
            <a:r>
              <a:rPr lang="en-US" sz="1600" dirty="0" err="1">
                <a:solidFill>
                  <a:schemeClr val="bg1">
                    <a:lumMod val="85000"/>
                  </a:schemeClr>
                </a:solidFill>
                <a:latin typeface="Times New Roman" panose="02020603050405020304" pitchFamily="18" charset="0"/>
                <a:cs typeface="Times New Roman" panose="02020603050405020304" pitchFamily="18" charset="0"/>
              </a:rPr>
              <a:t>veqanti</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personave</a:t>
            </a:r>
            <a:r>
              <a:rPr lang="en-US" sz="1600" dirty="0">
                <a:solidFill>
                  <a:schemeClr val="bg1">
                    <a:lumMod val="85000"/>
                  </a:schemeClr>
                </a:solidFill>
                <a:latin typeface="Times New Roman" panose="02020603050405020304" pitchFamily="18" charset="0"/>
                <a:cs typeface="Times New Roman" panose="02020603050405020304" pitchFamily="18" charset="0"/>
              </a:rPr>
              <a:t> me </a:t>
            </a:r>
            <a:r>
              <a:rPr lang="en-US" sz="1600" dirty="0" err="1">
                <a:solidFill>
                  <a:schemeClr val="bg1">
                    <a:lumMod val="85000"/>
                  </a:schemeClr>
                </a:solidFill>
                <a:latin typeface="Times New Roman" panose="02020603050405020304" pitchFamily="18" charset="0"/>
                <a:cs typeface="Times New Roman" panose="02020603050405020304" pitchFamily="18" charset="0"/>
              </a:rPr>
              <a:t>aftësi</a:t>
            </a:r>
            <a:r>
              <a:rPr lang="en-US" sz="1600" dirty="0">
                <a:solidFill>
                  <a:schemeClr val="bg1">
                    <a:lumMod val="85000"/>
                  </a:schemeClr>
                </a:solidFill>
                <a:latin typeface="Times New Roman" panose="02020603050405020304" pitchFamily="18" charset="0"/>
                <a:cs typeface="Times New Roman" panose="02020603050405020304" pitchFamily="18" charset="0"/>
              </a:rPr>
              <a:t> të </a:t>
            </a:r>
            <a:r>
              <a:rPr lang="en-US" sz="1600" dirty="0" err="1">
                <a:solidFill>
                  <a:schemeClr val="bg1">
                    <a:lumMod val="85000"/>
                  </a:schemeClr>
                </a:solidFill>
                <a:latin typeface="Times New Roman" panose="02020603050405020304" pitchFamily="18" charset="0"/>
                <a:cs typeface="Times New Roman" panose="02020603050405020304" pitchFamily="18" charset="0"/>
              </a:rPr>
              <a:t>kufizuara</a:t>
            </a:r>
            <a:r>
              <a:rPr lang="en-US" sz="1600" dirty="0">
                <a:solidFill>
                  <a:schemeClr val="bg1">
                    <a:lumMod val="85000"/>
                  </a:schemeClr>
                </a:solidFill>
                <a:latin typeface="Times New Roman" panose="02020603050405020304" pitchFamily="18" charset="0"/>
                <a:cs typeface="Times New Roman" panose="02020603050405020304" pitchFamily="18" charset="0"/>
              </a:rPr>
              <a:t> të </a:t>
            </a:r>
            <a:r>
              <a:rPr lang="en-US" sz="1600" dirty="0" err="1">
                <a:solidFill>
                  <a:schemeClr val="bg1">
                    <a:lumMod val="85000"/>
                  </a:schemeClr>
                </a:solidFill>
                <a:latin typeface="Times New Roman" panose="02020603050405020304" pitchFamily="18" charset="0"/>
                <a:cs typeface="Times New Roman" panose="02020603050405020304" pitchFamily="18" charset="0"/>
              </a:rPr>
              <a:t>kyqen</a:t>
            </a:r>
            <a:r>
              <a:rPr lang="en-US" sz="1600" dirty="0">
                <a:solidFill>
                  <a:schemeClr val="bg1">
                    <a:lumMod val="85000"/>
                  </a:schemeClr>
                </a:solidFill>
                <a:latin typeface="Times New Roman" panose="02020603050405020304" pitchFamily="18" charset="0"/>
                <a:cs typeface="Times New Roman" panose="02020603050405020304" pitchFamily="18" charset="0"/>
              </a:rPr>
              <a:t> në sport dhe </a:t>
            </a:r>
            <a:r>
              <a:rPr lang="en-US" sz="1600" dirty="0" err="1">
                <a:solidFill>
                  <a:schemeClr val="bg1">
                    <a:lumMod val="85000"/>
                  </a:schemeClr>
                </a:solidFill>
                <a:latin typeface="Times New Roman" panose="02020603050405020304" pitchFamily="18" charset="0"/>
                <a:cs typeface="Times New Roman" panose="02020603050405020304" pitchFamily="18" charset="0"/>
              </a:rPr>
              <a:t>t’i</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arrijnë</a:t>
            </a:r>
            <a:r>
              <a:rPr lang="en-US" sz="1600" dirty="0">
                <a:solidFill>
                  <a:schemeClr val="bg1">
                    <a:lumMod val="85000"/>
                  </a:schemeClr>
                </a:solidFill>
                <a:latin typeface="Times New Roman" panose="02020603050405020304" pitchFamily="18" charset="0"/>
                <a:cs typeface="Times New Roman" panose="02020603050405020304" pitchFamily="18" charset="0"/>
              </a:rPr>
              <a:t> majat më të </a:t>
            </a:r>
            <a:r>
              <a:rPr lang="en-US" sz="1600" dirty="0" err="1">
                <a:solidFill>
                  <a:schemeClr val="bg1">
                    <a:lumMod val="85000"/>
                  </a:schemeClr>
                </a:solidFill>
                <a:latin typeface="Times New Roman" panose="02020603050405020304" pitchFamily="18" charset="0"/>
                <a:cs typeface="Times New Roman" panose="02020603050405020304" pitchFamily="18" charset="0"/>
              </a:rPr>
              <a:t>larta</a:t>
            </a:r>
            <a:r>
              <a:rPr lang="en-US" sz="1600" dirty="0">
                <a:solidFill>
                  <a:schemeClr val="bg1">
                    <a:lumMod val="85000"/>
                  </a:schemeClr>
                </a:solidFill>
                <a:latin typeface="Times New Roman" panose="02020603050405020304" pitchFamily="18" charset="0"/>
                <a:cs typeface="Times New Roman" panose="02020603050405020304" pitchFamily="18" charset="0"/>
              </a:rPr>
              <a:t> të </a:t>
            </a:r>
            <a:r>
              <a:rPr lang="en-US" sz="1600" dirty="0" err="1">
                <a:solidFill>
                  <a:schemeClr val="bg1">
                    <a:lumMod val="85000"/>
                  </a:schemeClr>
                </a:solidFill>
                <a:latin typeface="Times New Roman" panose="02020603050405020304" pitchFamily="18" charset="0"/>
                <a:cs typeface="Times New Roman" panose="02020603050405020304" pitchFamily="18" charset="0"/>
              </a:rPr>
              <a:t>volejbollit</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ulur</a:t>
            </a:r>
            <a:r>
              <a:rPr lang="en-US" sz="1600" dirty="0">
                <a:solidFill>
                  <a:schemeClr val="bg1">
                    <a:lumMod val="85000"/>
                  </a:schemeClr>
                </a:solidFill>
                <a:latin typeface="Times New Roman" panose="02020603050405020304" pitchFamily="18" charset="0"/>
                <a:cs typeface="Times New Roman" panose="02020603050405020304" pitchFamily="18" charset="0"/>
              </a:rPr>
              <a:t> në vend dhe në </a:t>
            </a:r>
            <a:r>
              <a:rPr lang="en-US" sz="1600" dirty="0" err="1">
                <a:solidFill>
                  <a:schemeClr val="bg1">
                    <a:lumMod val="85000"/>
                  </a:schemeClr>
                </a:solidFill>
                <a:latin typeface="Times New Roman" panose="02020603050405020304" pitchFamily="18" charset="0"/>
                <a:cs typeface="Times New Roman" panose="02020603050405020304" pitchFamily="18" charset="0"/>
              </a:rPr>
              <a:t>arenën</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ndërkombëtare</a:t>
            </a:r>
            <a:r>
              <a:rPr lang="en-US" sz="1600" dirty="0">
                <a:solidFill>
                  <a:schemeClr val="bg1">
                    <a:lumMod val="85000"/>
                  </a:schemeClr>
                </a:solidFill>
                <a:latin typeface="Times New Roman" panose="02020603050405020304" pitchFamily="18" charset="0"/>
                <a:cs typeface="Times New Roman" panose="02020603050405020304" pitchFamily="18" charset="0"/>
              </a:rPr>
              <a:t>.</a:t>
            </a:r>
            <a:endParaRPr lang="sq-AL" sz="1600" dirty="0">
              <a:solidFill>
                <a:schemeClr val="bg1">
                  <a:lumMod val="85000"/>
                </a:schemeClr>
              </a:solidFill>
              <a:latin typeface="Times New Roman" panose="02020603050405020304" pitchFamily="18" charset="0"/>
              <a:cs typeface="Times New Roman" panose="02020603050405020304" pitchFamily="18" charset="0"/>
            </a:endParaRPr>
          </a:p>
          <a:p>
            <a:endParaRPr lang="en-US" sz="1600" dirty="0">
              <a:solidFill>
                <a:schemeClr val="bg1">
                  <a:lumMod val="8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err="1">
                <a:solidFill>
                  <a:schemeClr val="bg1">
                    <a:lumMod val="85000"/>
                  </a:schemeClr>
                </a:solidFill>
                <a:latin typeface="Times New Roman" panose="02020603050405020304" pitchFamily="18" charset="0"/>
                <a:cs typeface="Times New Roman" panose="02020603050405020304" pitchFamily="18" charset="0"/>
              </a:rPr>
              <a:t>Misioni</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ynë</a:t>
            </a:r>
            <a:r>
              <a:rPr lang="sq-AL" sz="1600" dirty="0">
                <a:solidFill>
                  <a:schemeClr val="bg1">
                    <a:lumMod val="85000"/>
                  </a:schemeClr>
                </a:solidFill>
                <a:latin typeface="Times New Roman" panose="02020603050405020304" pitchFamily="18" charset="0"/>
                <a:cs typeface="Times New Roman" panose="02020603050405020304" pitchFamily="18" charset="0"/>
              </a:rPr>
              <a:t> është</a:t>
            </a:r>
            <a:r>
              <a:rPr lang="en-US" sz="1600" dirty="0">
                <a:solidFill>
                  <a:schemeClr val="bg1">
                    <a:lumMod val="85000"/>
                  </a:schemeClr>
                </a:solidFill>
                <a:latin typeface="Times New Roman" panose="02020603050405020304" pitchFamily="18" charset="0"/>
                <a:cs typeface="Times New Roman" panose="02020603050405020304" pitchFamily="18" charset="0"/>
              </a:rPr>
              <a:t> t</a:t>
            </a:r>
            <a:r>
              <a:rPr lang="sq-AL" sz="1600" dirty="0">
                <a:solidFill>
                  <a:schemeClr val="bg1">
                    <a:lumMod val="85000"/>
                  </a:schemeClr>
                </a:solidFill>
                <a:latin typeface="Times New Roman" panose="02020603050405020304" pitchFamily="18" charset="0"/>
                <a:cs typeface="Times New Roman" panose="02020603050405020304" pitchFamily="18" charset="0"/>
              </a:rPr>
              <a:t>a</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përkrahim</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zhvillimin</a:t>
            </a:r>
            <a:r>
              <a:rPr lang="en-US" sz="1600" dirty="0">
                <a:solidFill>
                  <a:schemeClr val="bg1">
                    <a:lumMod val="85000"/>
                  </a:schemeClr>
                </a:solidFill>
                <a:latin typeface="Times New Roman" panose="02020603050405020304" pitchFamily="18" charset="0"/>
                <a:cs typeface="Times New Roman" panose="02020603050405020304" pitchFamily="18" charset="0"/>
              </a:rPr>
              <a:t> e </a:t>
            </a:r>
            <a:r>
              <a:rPr lang="en-US" sz="1600" dirty="0" err="1">
                <a:solidFill>
                  <a:schemeClr val="bg1">
                    <a:lumMod val="85000"/>
                  </a:schemeClr>
                </a:solidFill>
                <a:latin typeface="Times New Roman" panose="02020603050405020304" pitchFamily="18" charset="0"/>
                <a:cs typeface="Times New Roman" panose="02020603050405020304" pitchFamily="18" charset="0"/>
              </a:rPr>
              <a:t>tyre</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përmes</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trajnim</a:t>
            </a:r>
            <a:r>
              <a:rPr lang="sq-AL" sz="1600" dirty="0">
                <a:solidFill>
                  <a:schemeClr val="bg1">
                    <a:lumMod val="85000"/>
                  </a:schemeClr>
                </a:solidFill>
                <a:latin typeface="Times New Roman" panose="02020603050405020304" pitchFamily="18" charset="0"/>
                <a:cs typeface="Times New Roman" panose="02020603050405020304" pitchFamily="18" charset="0"/>
              </a:rPr>
              <a:t>e</a:t>
            </a:r>
            <a:r>
              <a:rPr lang="en-US" sz="1600" dirty="0" err="1">
                <a:solidFill>
                  <a:schemeClr val="bg1">
                    <a:lumMod val="85000"/>
                  </a:schemeClr>
                </a:solidFill>
                <a:latin typeface="Times New Roman" panose="02020603050405020304" pitchFamily="18" charset="0"/>
                <a:cs typeface="Times New Roman" panose="02020603050405020304" pitchFamily="18" charset="0"/>
              </a:rPr>
              <a:t>ve</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konkurrencës</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në</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mënyrë</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që</a:t>
            </a:r>
            <a:r>
              <a:rPr lang="en-US" sz="1600" dirty="0">
                <a:solidFill>
                  <a:schemeClr val="bg1">
                    <a:lumMod val="85000"/>
                  </a:schemeClr>
                </a:solidFill>
                <a:latin typeface="Times New Roman" panose="02020603050405020304" pitchFamily="18" charset="0"/>
                <a:cs typeface="Times New Roman" panose="02020603050405020304" pitchFamily="18" charset="0"/>
              </a:rPr>
              <a:t> t’</a:t>
            </a:r>
            <a:r>
              <a:rPr lang="sq-AL" sz="1600" dirty="0">
                <a:solidFill>
                  <a:schemeClr val="bg1">
                    <a:lumMod val="85000"/>
                  </a:schemeClr>
                </a:solidFill>
                <a:latin typeface="Times New Roman" panose="02020603050405020304" pitchFamily="18" charset="0"/>
                <a:cs typeface="Times New Roman" panose="02020603050405020304" pitchFamily="18" charset="0"/>
              </a:rPr>
              <a:t>i</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zhvillojnë</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edhe</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ngrisin</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shkathësitë</a:t>
            </a:r>
            <a:r>
              <a:rPr lang="en-US" sz="1600" dirty="0">
                <a:solidFill>
                  <a:schemeClr val="bg1">
                    <a:lumMod val="85000"/>
                  </a:schemeClr>
                </a:solidFill>
                <a:latin typeface="Times New Roman" panose="02020603050405020304" pitchFamily="18" charset="0"/>
                <a:cs typeface="Times New Roman" panose="02020603050405020304" pitchFamily="18" charset="0"/>
              </a:rPr>
              <a:t> e </a:t>
            </a:r>
            <a:r>
              <a:rPr lang="en-US" sz="1600" dirty="0" err="1">
                <a:solidFill>
                  <a:schemeClr val="bg1">
                    <a:lumMod val="85000"/>
                  </a:schemeClr>
                </a:solidFill>
                <a:latin typeface="Times New Roman" panose="02020603050405020304" pitchFamily="18" charset="0"/>
                <a:cs typeface="Times New Roman" panose="02020603050405020304" pitchFamily="18" charset="0"/>
              </a:rPr>
              <a:t>tyre</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për</a:t>
            </a:r>
            <a:r>
              <a:rPr lang="en-US" sz="1600" dirty="0">
                <a:solidFill>
                  <a:schemeClr val="bg1">
                    <a:lumMod val="85000"/>
                  </a:schemeClr>
                </a:solidFill>
                <a:latin typeface="Times New Roman" panose="02020603050405020304" pitchFamily="18" charset="0"/>
                <a:cs typeface="Times New Roman" panose="02020603050405020304" pitchFamily="18" charset="0"/>
              </a:rPr>
              <a:t> </a:t>
            </a:r>
            <a:r>
              <a:rPr lang="en-US" sz="1600" dirty="0" err="1">
                <a:solidFill>
                  <a:schemeClr val="bg1">
                    <a:lumMod val="85000"/>
                  </a:schemeClr>
                </a:solidFill>
                <a:latin typeface="Times New Roman" panose="02020603050405020304" pitchFamily="18" charset="0"/>
                <a:cs typeface="Times New Roman" panose="02020603050405020304" pitchFamily="18" charset="0"/>
              </a:rPr>
              <a:t>jetë</a:t>
            </a:r>
            <a:r>
              <a:rPr lang="en-US" sz="1600" dirty="0">
                <a:solidFill>
                  <a:schemeClr val="bg1">
                    <a:lumMod val="85000"/>
                  </a:schemeClr>
                </a:solidFill>
                <a:latin typeface="Times New Roman" panose="02020603050405020304" pitchFamily="18" charset="0"/>
                <a:cs typeface="Times New Roman" panose="02020603050405020304" pitchFamily="18" charset="0"/>
              </a:rPr>
              <a:t>.</a:t>
            </a:r>
            <a:endParaRPr lang="en-US" sz="2000" dirty="0">
              <a:solidFill>
                <a:schemeClr val="bg1">
                  <a:lumMod val="8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3055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750"/>
                                        <p:tgtEl>
                                          <p:spTgt spid="59"/>
                                        </p:tgtEl>
                                      </p:cBhvr>
                                    </p:animEffect>
                                  </p:childTnLst>
                                </p:cTn>
                              </p:par>
                            </p:childTnLst>
                          </p:cTn>
                        </p:par>
                        <p:par>
                          <p:cTn id="8" fill="hold">
                            <p:stCondLst>
                              <p:cond delay="75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93108" y="37089"/>
            <a:ext cx="10592556" cy="769441"/>
          </a:xfrm>
          <a:prstGeom prst="rect">
            <a:avLst/>
          </a:prstGeom>
          <a:noFill/>
        </p:spPr>
        <p:txBody>
          <a:bodyPr wrap="square" rtlCol="0">
            <a:spAutoFit/>
          </a:bodyPr>
          <a:lstStyle/>
          <a:p>
            <a:r>
              <a:rPr lang="en-US" sz="4400" b="1" i="1" dirty="0" err="1">
                <a:solidFill>
                  <a:schemeClr val="bg1"/>
                </a:solidFill>
                <a:latin typeface="Times New Roman" panose="02020603050405020304" pitchFamily="18" charset="0"/>
                <a:cs typeface="Times New Roman" panose="02020603050405020304" pitchFamily="18" charset="0"/>
              </a:rPr>
              <a:t>Ekseperienca</a:t>
            </a:r>
            <a:r>
              <a:rPr lang="en-US" sz="4400" b="1" i="1" dirty="0">
                <a:solidFill>
                  <a:schemeClr val="bg1"/>
                </a:solidFill>
                <a:latin typeface="Times New Roman" panose="02020603050405020304" pitchFamily="18" charset="0"/>
                <a:cs typeface="Times New Roman" panose="02020603050405020304" pitchFamily="18" charset="0"/>
              </a:rPr>
              <a:t> </a:t>
            </a:r>
            <a:r>
              <a:rPr lang="en-US" sz="4400" b="1" i="1" dirty="0" err="1">
                <a:solidFill>
                  <a:schemeClr val="bg1"/>
                </a:solidFill>
                <a:latin typeface="Times New Roman" panose="02020603050405020304" pitchFamily="18" charset="0"/>
                <a:cs typeface="Times New Roman" panose="02020603050405020304" pitchFamily="18" charset="0"/>
              </a:rPr>
              <a:t>dhe</a:t>
            </a:r>
            <a:r>
              <a:rPr lang="en-US" sz="4400" b="1" i="1" dirty="0">
                <a:solidFill>
                  <a:schemeClr val="bg1"/>
                </a:solidFill>
                <a:latin typeface="Times New Roman" panose="02020603050405020304" pitchFamily="18" charset="0"/>
                <a:cs typeface="Times New Roman" panose="02020603050405020304" pitchFamily="18" charset="0"/>
              </a:rPr>
              <a:t> </a:t>
            </a:r>
            <a:r>
              <a:rPr lang="en-US" sz="4400" b="1" i="1" dirty="0" err="1">
                <a:solidFill>
                  <a:schemeClr val="bg1"/>
                </a:solidFill>
                <a:latin typeface="Times New Roman" panose="02020603050405020304" pitchFamily="18" charset="0"/>
                <a:cs typeface="Times New Roman" panose="02020603050405020304" pitchFamily="18" charset="0"/>
              </a:rPr>
              <a:t>Çertif</a:t>
            </a:r>
            <a:r>
              <a:rPr lang="sq-AL" sz="4400" b="1" i="1" dirty="0">
                <a:solidFill>
                  <a:schemeClr val="bg1"/>
                </a:solidFill>
                <a:latin typeface="Times New Roman" panose="02020603050405020304" pitchFamily="18" charset="0"/>
                <a:cs typeface="Times New Roman" panose="02020603050405020304" pitchFamily="18" charset="0"/>
              </a:rPr>
              <a:t>i</a:t>
            </a:r>
            <a:r>
              <a:rPr lang="en-US" sz="4400" b="1" i="1" dirty="0" err="1">
                <a:solidFill>
                  <a:schemeClr val="bg1"/>
                </a:solidFill>
                <a:latin typeface="Times New Roman" panose="02020603050405020304" pitchFamily="18" charset="0"/>
                <a:cs typeface="Times New Roman" panose="02020603050405020304" pitchFamily="18" charset="0"/>
              </a:rPr>
              <a:t>kimet</a:t>
            </a:r>
            <a:r>
              <a:rPr lang="en-US" sz="4400" b="1" i="1" dirty="0">
                <a:solidFill>
                  <a:schemeClr val="bg1"/>
                </a:solidFill>
                <a:latin typeface="Times New Roman" panose="02020603050405020304" pitchFamily="18" charset="0"/>
                <a:cs typeface="Times New Roman" panose="02020603050405020304" pitchFamily="18" charset="0"/>
              </a:rPr>
              <a:t> e </a:t>
            </a:r>
            <a:r>
              <a:rPr lang="en-US" sz="4400" b="1" i="1" dirty="0" err="1">
                <a:solidFill>
                  <a:schemeClr val="bg1"/>
                </a:solidFill>
                <a:latin typeface="Times New Roman" panose="02020603050405020304" pitchFamily="18" charset="0"/>
                <a:cs typeface="Times New Roman" panose="02020603050405020304" pitchFamily="18" charset="0"/>
              </a:rPr>
              <a:t>trajnerit</a:t>
            </a:r>
            <a:endParaRPr lang="en-US" sz="4400" b="1" i="1" dirty="0">
              <a:solidFill>
                <a:schemeClr val="bg1"/>
              </a:solidFill>
              <a:latin typeface="Times New Roman" panose="02020603050405020304" pitchFamily="18" charset="0"/>
              <a:cs typeface="Times New Roman" panose="02020603050405020304" pitchFamily="18" charset="0"/>
            </a:endParaRPr>
          </a:p>
        </p:txBody>
      </p:sp>
      <p:sp>
        <p:nvSpPr>
          <p:cNvPr id="22" name="TextBox 21"/>
          <p:cNvSpPr txBox="1"/>
          <p:nvPr/>
        </p:nvSpPr>
        <p:spPr>
          <a:xfrm>
            <a:off x="245437" y="3154840"/>
            <a:ext cx="3941247" cy="2185214"/>
          </a:xfrm>
          <a:prstGeom prst="rect">
            <a:avLst/>
          </a:prstGeom>
          <a:noFill/>
        </p:spPr>
        <p:txBody>
          <a:bodyPr wrap="square" rtlCol="0">
            <a:spAutoFit/>
          </a:bodyPr>
          <a:lstStyle/>
          <a:p>
            <a:r>
              <a:rPr lang="en-US" sz="1600" b="1" dirty="0">
                <a:solidFill>
                  <a:schemeClr val="bg1"/>
                </a:solidFill>
                <a:latin typeface="Times New Roman" panose="02020603050405020304" pitchFamily="18" charset="0"/>
                <a:cs typeface="Times New Roman" panose="02020603050405020304" pitchFamily="18" charset="0"/>
              </a:rPr>
              <a:t>              Gezim Brahimi</a:t>
            </a:r>
          </a:p>
          <a:p>
            <a:endParaRPr lang="en-US" sz="1500" b="1" dirty="0">
              <a:solidFill>
                <a:schemeClr val="bg1"/>
              </a:solidFill>
              <a:latin typeface="Times New Roman" panose="02020603050405020304" pitchFamily="18" charset="0"/>
              <a:cs typeface="Times New Roman" panose="02020603050405020304" pitchFamily="18" charset="0"/>
            </a:endParaRPr>
          </a:p>
          <a:p>
            <a:pPr marL="285750" indent="-285750">
              <a:buFont typeface="Courier New" pitchFamily="49" charset="0"/>
              <a:buChar char="o"/>
            </a:pPr>
            <a:r>
              <a:rPr lang="en-GB" sz="1500" dirty="0">
                <a:solidFill>
                  <a:schemeClr val="bg1"/>
                </a:solidFill>
                <a:latin typeface="Times New Roman" panose="02020603050405020304" pitchFamily="18" charset="0"/>
                <a:cs typeface="Times New Roman" panose="02020603050405020304" pitchFamily="18" charset="0"/>
              </a:rPr>
              <a:t>World </a:t>
            </a:r>
            <a:r>
              <a:rPr lang="en-GB" sz="1500" dirty="0" err="1">
                <a:solidFill>
                  <a:schemeClr val="bg1"/>
                </a:solidFill>
                <a:latin typeface="Times New Roman" panose="02020603050405020304" pitchFamily="18" charset="0"/>
                <a:cs typeface="Times New Roman" panose="02020603050405020304" pitchFamily="18" charset="0"/>
              </a:rPr>
              <a:t>Paravolley</a:t>
            </a:r>
            <a:r>
              <a:rPr lang="en-GB" sz="1500" dirty="0">
                <a:solidFill>
                  <a:schemeClr val="bg1"/>
                </a:solidFill>
                <a:latin typeface="Times New Roman" panose="02020603050405020304" pitchFamily="18" charset="0"/>
                <a:cs typeface="Times New Roman" panose="02020603050405020304" pitchFamily="18" charset="0"/>
              </a:rPr>
              <a:t> Level I coach</a:t>
            </a:r>
          </a:p>
          <a:p>
            <a:pPr marL="285750" indent="-285750">
              <a:buFont typeface="Courier New" pitchFamily="49" charset="0"/>
              <a:buChar char="o"/>
            </a:pPr>
            <a:r>
              <a:rPr lang="en-GB" sz="1500" dirty="0">
                <a:solidFill>
                  <a:schemeClr val="bg1"/>
                </a:solidFill>
                <a:latin typeface="Times New Roman" panose="02020603050405020304" pitchFamily="18" charset="0"/>
                <a:cs typeface="Times New Roman" panose="02020603050405020304" pitchFamily="18" charset="0"/>
              </a:rPr>
              <a:t>Trainer i </a:t>
            </a:r>
            <a:r>
              <a:rPr lang="en-GB" sz="1500" dirty="0" err="1">
                <a:solidFill>
                  <a:schemeClr val="bg1"/>
                </a:solidFill>
                <a:latin typeface="Times New Roman" panose="02020603050405020304" pitchFamily="18" charset="0"/>
                <a:cs typeface="Times New Roman" panose="02020603050405020304" pitchFamily="18" charset="0"/>
              </a:rPr>
              <a:t>kombëtarës</a:t>
            </a:r>
            <a:r>
              <a:rPr lang="en-GB" sz="1500" dirty="0">
                <a:solidFill>
                  <a:schemeClr val="bg1"/>
                </a:solidFill>
                <a:latin typeface="Times New Roman" panose="02020603050405020304" pitchFamily="18" charset="0"/>
                <a:cs typeface="Times New Roman" panose="02020603050405020304" pitchFamily="18" charset="0"/>
              </a:rPr>
              <a:t> </a:t>
            </a:r>
            <a:r>
              <a:rPr lang="en-GB" sz="1500" dirty="0" err="1">
                <a:solidFill>
                  <a:schemeClr val="bg1"/>
                </a:solidFill>
                <a:latin typeface="Times New Roman" panose="02020603050405020304" pitchFamily="18" charset="0"/>
                <a:cs typeface="Times New Roman" panose="02020603050405020304" pitchFamily="18" charset="0"/>
              </a:rPr>
              <a:t>së</a:t>
            </a:r>
            <a:r>
              <a:rPr lang="en-GB" sz="1500" dirty="0">
                <a:solidFill>
                  <a:schemeClr val="bg1"/>
                </a:solidFill>
                <a:latin typeface="Times New Roman" panose="02020603050405020304" pitchFamily="18" charset="0"/>
                <a:cs typeface="Times New Roman" panose="02020603050405020304" pitchFamily="18" charset="0"/>
              </a:rPr>
              <a:t> </a:t>
            </a:r>
            <a:r>
              <a:rPr lang="en-GB" sz="1500" dirty="0" err="1">
                <a:solidFill>
                  <a:schemeClr val="bg1"/>
                </a:solidFill>
                <a:latin typeface="Times New Roman" panose="02020603050405020304" pitchFamily="18" charset="0"/>
                <a:cs typeface="Times New Roman" panose="02020603050405020304" pitchFamily="18" charset="0"/>
              </a:rPr>
              <a:t>Kosovës</a:t>
            </a:r>
            <a:r>
              <a:rPr lang="en-GB" sz="1500" dirty="0">
                <a:solidFill>
                  <a:schemeClr val="bg1"/>
                </a:solidFill>
                <a:latin typeface="Times New Roman" panose="02020603050405020304" pitchFamily="18" charset="0"/>
                <a:cs typeface="Times New Roman" panose="02020603050405020304" pitchFamily="18" charset="0"/>
              </a:rPr>
              <a:t> M</a:t>
            </a:r>
          </a:p>
          <a:p>
            <a:pPr marL="285750" indent="-285750">
              <a:buFont typeface="Courier New" pitchFamily="49" charset="0"/>
              <a:buChar char="o"/>
            </a:pPr>
            <a:r>
              <a:rPr lang="en-GB" sz="1500" dirty="0">
                <a:solidFill>
                  <a:schemeClr val="bg1"/>
                </a:solidFill>
                <a:latin typeface="Times New Roman" panose="02020603050405020304" pitchFamily="18" charset="0"/>
                <a:cs typeface="Times New Roman" panose="02020603050405020304" pitchFamily="18" charset="0"/>
              </a:rPr>
              <a:t>Trainer </a:t>
            </a:r>
            <a:r>
              <a:rPr lang="en-GB" sz="1500" dirty="0" err="1">
                <a:solidFill>
                  <a:schemeClr val="bg1"/>
                </a:solidFill>
                <a:latin typeface="Times New Roman" panose="02020603050405020304" pitchFamily="18" charset="0"/>
                <a:cs typeface="Times New Roman" panose="02020603050405020304" pitchFamily="18" charset="0"/>
              </a:rPr>
              <a:t>i</a:t>
            </a:r>
            <a:r>
              <a:rPr lang="en-GB" sz="1500" dirty="0">
                <a:solidFill>
                  <a:schemeClr val="bg1"/>
                </a:solidFill>
                <a:latin typeface="Times New Roman" panose="02020603050405020304" pitchFamily="18" charset="0"/>
                <a:cs typeface="Times New Roman" panose="02020603050405020304" pitchFamily="18" charset="0"/>
              </a:rPr>
              <a:t> </a:t>
            </a:r>
            <a:r>
              <a:rPr lang="en-GB" sz="1500" dirty="0" err="1">
                <a:solidFill>
                  <a:schemeClr val="bg1"/>
                </a:solidFill>
                <a:latin typeface="Times New Roman" panose="02020603050405020304" pitchFamily="18" charset="0"/>
                <a:cs typeface="Times New Roman" panose="02020603050405020304" pitchFamily="18" charset="0"/>
              </a:rPr>
              <a:t>kombëtarës</a:t>
            </a:r>
            <a:r>
              <a:rPr lang="en-GB" sz="1500" dirty="0">
                <a:solidFill>
                  <a:schemeClr val="bg1"/>
                </a:solidFill>
                <a:latin typeface="Times New Roman" panose="02020603050405020304" pitchFamily="18" charset="0"/>
                <a:cs typeface="Times New Roman" panose="02020603050405020304" pitchFamily="18" charset="0"/>
              </a:rPr>
              <a:t> </a:t>
            </a:r>
            <a:r>
              <a:rPr lang="en-GB" sz="1500" dirty="0" err="1">
                <a:solidFill>
                  <a:schemeClr val="bg1"/>
                </a:solidFill>
                <a:latin typeface="Times New Roman" panose="02020603050405020304" pitchFamily="18" charset="0"/>
                <a:cs typeface="Times New Roman" panose="02020603050405020304" pitchFamily="18" charset="0"/>
              </a:rPr>
              <a:t>së</a:t>
            </a:r>
            <a:r>
              <a:rPr lang="en-GB" sz="1500" dirty="0">
                <a:solidFill>
                  <a:schemeClr val="bg1"/>
                </a:solidFill>
                <a:latin typeface="Times New Roman" panose="02020603050405020304" pitchFamily="18" charset="0"/>
                <a:cs typeface="Times New Roman" panose="02020603050405020304" pitchFamily="18" charset="0"/>
              </a:rPr>
              <a:t> </a:t>
            </a:r>
            <a:r>
              <a:rPr lang="en-GB" sz="1500" dirty="0" err="1">
                <a:solidFill>
                  <a:schemeClr val="bg1"/>
                </a:solidFill>
                <a:latin typeface="Times New Roman" panose="02020603050405020304" pitchFamily="18" charset="0"/>
                <a:cs typeface="Times New Roman" panose="02020603050405020304" pitchFamily="18" charset="0"/>
              </a:rPr>
              <a:t>Kosovës</a:t>
            </a:r>
            <a:r>
              <a:rPr lang="en-GB" sz="1500" dirty="0">
                <a:solidFill>
                  <a:schemeClr val="bg1"/>
                </a:solidFill>
                <a:latin typeface="Times New Roman" panose="02020603050405020304" pitchFamily="18" charset="0"/>
                <a:cs typeface="Times New Roman" panose="02020603050405020304" pitchFamily="18" charset="0"/>
              </a:rPr>
              <a:t> F</a:t>
            </a:r>
            <a:endParaRPr lang="en-US" sz="1500" dirty="0">
              <a:solidFill>
                <a:schemeClr val="bg1"/>
              </a:solidFill>
              <a:latin typeface="Times New Roman" panose="02020603050405020304" pitchFamily="18" charset="0"/>
              <a:cs typeface="Times New Roman" panose="02020603050405020304" pitchFamily="18" charset="0"/>
            </a:endParaRPr>
          </a:p>
          <a:p>
            <a:pPr marL="285750" indent="-285750">
              <a:buFont typeface="Courier New" pitchFamily="49" charset="0"/>
              <a:buChar char="o"/>
            </a:pPr>
            <a:r>
              <a:rPr lang="en-US" sz="1500" dirty="0">
                <a:solidFill>
                  <a:schemeClr val="bg1"/>
                </a:solidFill>
                <a:latin typeface="Times New Roman" panose="02020603050405020304" pitchFamily="18" charset="0"/>
                <a:cs typeface="Times New Roman" panose="02020603050405020304" pitchFamily="18" charset="0"/>
              </a:rPr>
              <a:t>K.V. Prishtina  </a:t>
            </a:r>
            <a:r>
              <a:rPr lang="en-US" sz="1500" dirty="0" err="1">
                <a:solidFill>
                  <a:schemeClr val="bg1">
                    <a:lumMod val="85000"/>
                  </a:schemeClr>
                </a:solidFill>
                <a:latin typeface="Times New Roman" panose="02020603050405020304" pitchFamily="18" charset="0"/>
                <a:cs typeface="Times New Roman" panose="02020603050405020304" pitchFamily="18" charset="0"/>
              </a:rPr>
              <a:t>Trajner</a:t>
            </a:r>
            <a:r>
              <a:rPr lang="en-US" sz="1500" dirty="0">
                <a:solidFill>
                  <a:schemeClr val="bg1">
                    <a:lumMod val="85000"/>
                  </a:schemeClr>
                </a:solidFill>
                <a:latin typeface="Times New Roman" panose="02020603050405020304" pitchFamily="18" charset="0"/>
                <a:cs typeface="Times New Roman" panose="02020603050405020304" pitchFamily="18" charset="0"/>
              </a:rPr>
              <a:t> </a:t>
            </a:r>
            <a:r>
              <a:rPr lang="sq-AL" sz="1500" dirty="0">
                <a:solidFill>
                  <a:schemeClr val="bg1">
                    <a:lumMod val="85000"/>
                  </a:schemeClr>
                </a:solidFill>
                <a:latin typeface="Times New Roman" panose="02020603050405020304" pitchFamily="18" charset="0"/>
                <a:cs typeface="Times New Roman" panose="02020603050405020304" pitchFamily="18" charset="0"/>
              </a:rPr>
              <a:t>i</a:t>
            </a:r>
            <a:r>
              <a:rPr lang="en-US" sz="1500" dirty="0">
                <a:solidFill>
                  <a:schemeClr val="bg1">
                    <a:lumMod val="85000"/>
                  </a:schemeClr>
                </a:solidFill>
                <a:latin typeface="Times New Roman" panose="02020603050405020304" pitchFamily="18" charset="0"/>
                <a:cs typeface="Times New Roman" panose="02020603050405020304" pitchFamily="18" charset="0"/>
              </a:rPr>
              <a:t> </a:t>
            </a:r>
            <a:r>
              <a:rPr lang="en-US" sz="1500" dirty="0" err="1">
                <a:solidFill>
                  <a:schemeClr val="bg1">
                    <a:lumMod val="85000"/>
                  </a:schemeClr>
                </a:solidFill>
                <a:latin typeface="Times New Roman" panose="02020603050405020304" pitchFamily="18" charset="0"/>
                <a:cs typeface="Times New Roman" panose="02020603050405020304" pitchFamily="18" charset="0"/>
              </a:rPr>
              <a:t>ekipit</a:t>
            </a:r>
            <a:r>
              <a:rPr lang="en-US" sz="1500" dirty="0">
                <a:solidFill>
                  <a:schemeClr val="bg1">
                    <a:lumMod val="85000"/>
                  </a:schemeClr>
                </a:solidFill>
                <a:latin typeface="Times New Roman" panose="02020603050405020304" pitchFamily="18" charset="0"/>
                <a:cs typeface="Times New Roman" panose="02020603050405020304" pitchFamily="18" charset="0"/>
              </a:rPr>
              <a:t> senior/junior</a:t>
            </a:r>
            <a:endParaRPr lang="en-US" sz="1500" dirty="0">
              <a:solidFill>
                <a:schemeClr val="bg1"/>
              </a:solidFill>
              <a:latin typeface="Times New Roman" panose="02020603050405020304" pitchFamily="18" charset="0"/>
              <a:cs typeface="Times New Roman" panose="02020603050405020304" pitchFamily="18" charset="0"/>
            </a:endParaRPr>
          </a:p>
          <a:p>
            <a:pPr marL="285750" indent="-285750">
              <a:buFont typeface="Courier New" pitchFamily="49" charset="0"/>
              <a:buChar char="o"/>
            </a:pPr>
            <a:r>
              <a:rPr lang="en-US" sz="1500" dirty="0">
                <a:solidFill>
                  <a:schemeClr val="bg1"/>
                </a:solidFill>
                <a:latin typeface="Times New Roman" panose="02020603050405020304" pitchFamily="18" charset="0"/>
                <a:cs typeface="Times New Roman" panose="02020603050405020304" pitchFamily="18" charset="0"/>
              </a:rPr>
              <a:t>K.V.   </a:t>
            </a:r>
            <a:r>
              <a:rPr lang="en-US" sz="1500" dirty="0" err="1">
                <a:solidFill>
                  <a:schemeClr val="bg1"/>
                </a:solidFill>
                <a:latin typeface="Times New Roman" panose="02020603050405020304" pitchFamily="18" charset="0"/>
                <a:cs typeface="Times New Roman" panose="02020603050405020304" pitchFamily="18" charset="0"/>
              </a:rPr>
              <a:t>Iliria</a:t>
            </a:r>
            <a:r>
              <a:rPr lang="en-US" sz="1500" dirty="0">
                <a:solidFill>
                  <a:schemeClr val="bg1"/>
                </a:solidFill>
                <a:latin typeface="Times New Roman" panose="02020603050405020304" pitchFamily="18" charset="0"/>
                <a:cs typeface="Times New Roman" panose="02020603050405020304" pitchFamily="18" charset="0"/>
              </a:rPr>
              <a:t>–Trainer I </a:t>
            </a:r>
            <a:r>
              <a:rPr lang="en-US" sz="1500" dirty="0" err="1">
                <a:solidFill>
                  <a:schemeClr val="bg1"/>
                </a:solidFill>
                <a:latin typeface="Times New Roman" panose="02020603050405020304" pitchFamily="18" charset="0"/>
                <a:cs typeface="Times New Roman" panose="02020603050405020304" pitchFamily="18" charset="0"/>
              </a:rPr>
              <a:t>ekipit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seniore</a:t>
            </a:r>
            <a:endParaRPr lang="en-US" sz="1500" dirty="0">
              <a:solidFill>
                <a:schemeClr val="bg1"/>
              </a:solidFill>
              <a:latin typeface="Times New Roman" panose="02020603050405020304" pitchFamily="18" charset="0"/>
              <a:cs typeface="Times New Roman" panose="02020603050405020304" pitchFamily="18" charset="0"/>
            </a:endParaRPr>
          </a:p>
          <a:p>
            <a:pPr marL="285750" indent="-285750">
              <a:buFont typeface="Courier New" pitchFamily="49" charset="0"/>
              <a:buChar char="o"/>
            </a:pPr>
            <a:r>
              <a:rPr lang="en-US" sz="1500" dirty="0">
                <a:solidFill>
                  <a:schemeClr val="bg1"/>
                </a:solidFill>
                <a:latin typeface="Times New Roman" panose="02020603050405020304" pitchFamily="18" charset="0"/>
                <a:cs typeface="Times New Roman" panose="02020603050405020304" pitchFamily="18" charset="0"/>
              </a:rPr>
              <a:t>K.P.V. Prishtina </a:t>
            </a:r>
            <a:r>
              <a:rPr lang="en-US" sz="1500" dirty="0" err="1">
                <a:solidFill>
                  <a:schemeClr val="bg1">
                    <a:lumMod val="85000"/>
                  </a:schemeClr>
                </a:solidFill>
                <a:latin typeface="Times New Roman" panose="02020603050405020304" pitchFamily="18" charset="0"/>
                <a:cs typeface="Times New Roman" panose="02020603050405020304" pitchFamily="18" charset="0"/>
              </a:rPr>
              <a:t>Trajner</a:t>
            </a:r>
            <a:endParaRPr lang="en-US" sz="1500" dirty="0">
              <a:solidFill>
                <a:schemeClr val="bg1"/>
              </a:solidFill>
              <a:latin typeface="Times New Roman" panose="02020603050405020304" pitchFamily="18" charset="0"/>
              <a:cs typeface="Times New Roman" panose="02020603050405020304" pitchFamily="18" charset="0"/>
            </a:endParaRPr>
          </a:p>
          <a:p>
            <a:r>
              <a:rPr lang="en-US" sz="1500" dirty="0">
                <a:solidFill>
                  <a:schemeClr val="bg1"/>
                </a:solidFill>
                <a:latin typeface="Times New Roman" panose="02020603050405020304" pitchFamily="18" charset="0"/>
                <a:cs typeface="Times New Roman" panose="02020603050405020304" pitchFamily="18" charset="0"/>
              </a:rPr>
              <a:t> </a:t>
            </a:r>
          </a:p>
        </p:txBody>
      </p:sp>
      <p:sp>
        <p:nvSpPr>
          <p:cNvPr id="10" name="Rectangle 9">
            <a:extLst>
              <a:ext uri="{FF2B5EF4-FFF2-40B4-BE49-F238E27FC236}">
                <a16:creationId xmlns:a16="http://schemas.microsoft.com/office/drawing/2014/main" id="{676651F9-4A3E-4BEF-83E9-B20EBE747DDD}"/>
              </a:ext>
            </a:extLst>
          </p:cNvPr>
          <p:cNvSpPr/>
          <p:nvPr/>
        </p:nvSpPr>
        <p:spPr>
          <a:xfrm>
            <a:off x="0" y="6661923"/>
            <a:ext cx="12192000" cy="196077"/>
          </a:xfrm>
          <a:prstGeom prst="rect">
            <a:avLst/>
          </a:prstGeom>
          <a:solidFill>
            <a:srgbClr val="44546B"/>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3BB44AD-B53E-46D9-9C4B-B655BA5B02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986" y="861333"/>
            <a:ext cx="3074867" cy="4225229"/>
          </a:xfrm>
          <a:prstGeom prst="rect">
            <a:avLst/>
          </a:prstGeom>
        </p:spPr>
      </p:pic>
      <p:graphicFrame>
        <p:nvGraphicFramePr>
          <p:cNvPr id="6" name="Object 5">
            <a:extLst>
              <a:ext uri="{FF2B5EF4-FFF2-40B4-BE49-F238E27FC236}">
                <a16:creationId xmlns:a16="http://schemas.microsoft.com/office/drawing/2014/main" id="{D1BF9F9F-5995-4D10-8857-1313A1D9087A}"/>
              </a:ext>
            </a:extLst>
          </p:cNvPr>
          <p:cNvGraphicFramePr>
            <a:graphicFrameLocks noChangeAspect="1"/>
          </p:cNvGraphicFramePr>
          <p:nvPr>
            <p:extLst>
              <p:ext uri="{D42A27DB-BD31-4B8C-83A1-F6EECF244321}">
                <p14:modId xmlns:p14="http://schemas.microsoft.com/office/powerpoint/2010/main" val="1174685122"/>
              </p:ext>
            </p:extLst>
          </p:nvPr>
        </p:nvGraphicFramePr>
        <p:xfrm>
          <a:off x="4170069" y="872191"/>
          <a:ext cx="1925931" cy="1360960"/>
        </p:xfrm>
        <a:graphic>
          <a:graphicData uri="http://schemas.openxmlformats.org/presentationml/2006/ole">
            <mc:AlternateContent xmlns:mc="http://schemas.openxmlformats.org/markup-compatibility/2006">
              <mc:Choice xmlns:v="urn:schemas-microsoft-com:vml" Requires="v">
                <p:oleObj spid="_x0000_s1209" name="Acrobat Document" r:id="rId4" imgW="8019773" imgH="5667202" progId="Acrobat.Document.DC">
                  <p:embed/>
                </p:oleObj>
              </mc:Choice>
              <mc:Fallback>
                <p:oleObj name="Acrobat Document" r:id="rId4" imgW="8019773" imgH="5667202" progId="Acrobat.Document.DC">
                  <p:embed/>
                  <p:pic>
                    <p:nvPicPr>
                      <p:cNvPr id="0" name=""/>
                      <p:cNvPicPr/>
                      <p:nvPr/>
                    </p:nvPicPr>
                    <p:blipFill>
                      <a:blip r:embed="rId5"/>
                      <a:stretch>
                        <a:fillRect/>
                      </a:stretch>
                    </p:blipFill>
                    <p:spPr>
                      <a:xfrm>
                        <a:off x="4170069" y="872191"/>
                        <a:ext cx="1925931" cy="1360960"/>
                      </a:xfrm>
                      <a:prstGeom prst="rect">
                        <a:avLst/>
                      </a:prstGeom>
                    </p:spPr>
                  </p:pic>
                </p:oleObj>
              </mc:Fallback>
            </mc:AlternateContent>
          </a:graphicData>
        </a:graphic>
      </p:graphicFrame>
      <p:graphicFrame>
        <p:nvGraphicFramePr>
          <p:cNvPr id="2" name="Object 1">
            <a:extLst>
              <a:ext uri="{FF2B5EF4-FFF2-40B4-BE49-F238E27FC236}">
                <a16:creationId xmlns:a16="http://schemas.microsoft.com/office/drawing/2014/main" id="{D701D018-894A-4362-B6D6-C11EFF01AC5A}"/>
              </a:ext>
            </a:extLst>
          </p:cNvPr>
          <p:cNvGraphicFramePr>
            <a:graphicFrameLocks noChangeAspect="1"/>
          </p:cNvGraphicFramePr>
          <p:nvPr>
            <p:extLst>
              <p:ext uri="{D42A27DB-BD31-4B8C-83A1-F6EECF244321}">
                <p14:modId xmlns:p14="http://schemas.microsoft.com/office/powerpoint/2010/main" val="181761816"/>
              </p:ext>
            </p:extLst>
          </p:nvPr>
        </p:nvGraphicFramePr>
        <p:xfrm>
          <a:off x="4335202" y="1331100"/>
          <a:ext cx="3649009" cy="2432435"/>
        </p:xfrm>
        <a:graphic>
          <a:graphicData uri="http://schemas.openxmlformats.org/presentationml/2006/ole">
            <mc:AlternateContent xmlns:mc="http://schemas.openxmlformats.org/markup-compatibility/2006">
              <mc:Choice xmlns:v="urn:schemas-microsoft-com:vml" Requires="v">
                <p:oleObj spid="_x0000_s1210" name="Acrobat Document" r:id="rId6" imgW="0" imgH="0" progId="Acrobat.Document.DC">
                  <p:embed/>
                </p:oleObj>
              </mc:Choice>
              <mc:Fallback>
                <p:oleObj name="Acrobat Document" r:id="rId6" imgW="0" imgH="0" progId="Acrobat.Document.DC">
                  <p:embed/>
                  <p:pic>
                    <p:nvPicPr>
                      <p:cNvPr id="0" name=""/>
                      <p:cNvPicPr/>
                      <p:nvPr/>
                    </p:nvPicPr>
                    <p:blipFill/>
                    <p:spPr>
                      <a:xfrm>
                        <a:off x="4335202" y="1331100"/>
                        <a:ext cx="3649009" cy="2432435"/>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0FBE5552-7C4E-44ED-875C-3BF99BE3ACEC}"/>
              </a:ext>
            </a:extLst>
          </p:cNvPr>
          <p:cNvGraphicFramePr>
            <a:graphicFrameLocks noChangeAspect="1"/>
          </p:cNvGraphicFramePr>
          <p:nvPr>
            <p:extLst>
              <p:ext uri="{D42A27DB-BD31-4B8C-83A1-F6EECF244321}">
                <p14:modId xmlns:p14="http://schemas.microsoft.com/office/powerpoint/2010/main" val="601579198"/>
              </p:ext>
            </p:extLst>
          </p:nvPr>
        </p:nvGraphicFramePr>
        <p:xfrm>
          <a:off x="10049522" y="823089"/>
          <a:ext cx="1925931" cy="1360960"/>
        </p:xfrm>
        <a:graphic>
          <a:graphicData uri="http://schemas.openxmlformats.org/presentationml/2006/ole">
            <mc:AlternateContent xmlns:mc="http://schemas.openxmlformats.org/markup-compatibility/2006">
              <mc:Choice xmlns:v="urn:schemas-microsoft-com:vml" Requires="v">
                <p:oleObj spid="_x0000_s1211" name="Acrobat Document" r:id="rId7" imgW="8019773" imgH="5667202" progId="Acrobat.Document.DC">
                  <p:embed/>
                </p:oleObj>
              </mc:Choice>
              <mc:Fallback>
                <p:oleObj name="Acrobat Document" r:id="rId7" imgW="8019773" imgH="5667202" progId="Acrobat.Document.DC">
                  <p:embed/>
                  <p:pic>
                    <p:nvPicPr>
                      <p:cNvPr id="0" name=""/>
                      <p:cNvPicPr/>
                      <p:nvPr/>
                    </p:nvPicPr>
                    <p:blipFill>
                      <a:blip r:embed="rId8"/>
                      <a:stretch>
                        <a:fillRect/>
                      </a:stretch>
                    </p:blipFill>
                    <p:spPr>
                      <a:xfrm>
                        <a:off x="10049522" y="823089"/>
                        <a:ext cx="1925931" cy="136096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B87B07E2-3536-4C87-A303-35DB79C48520}"/>
              </a:ext>
            </a:extLst>
          </p:cNvPr>
          <p:cNvGraphicFramePr>
            <a:graphicFrameLocks noChangeAspect="1"/>
          </p:cNvGraphicFramePr>
          <p:nvPr>
            <p:extLst>
              <p:ext uri="{D42A27DB-BD31-4B8C-83A1-F6EECF244321}">
                <p14:modId xmlns:p14="http://schemas.microsoft.com/office/powerpoint/2010/main" val="2082920728"/>
              </p:ext>
            </p:extLst>
          </p:nvPr>
        </p:nvGraphicFramePr>
        <p:xfrm>
          <a:off x="10049522" y="2270897"/>
          <a:ext cx="1925931" cy="1360960"/>
        </p:xfrm>
        <a:graphic>
          <a:graphicData uri="http://schemas.openxmlformats.org/presentationml/2006/ole">
            <mc:AlternateContent xmlns:mc="http://schemas.openxmlformats.org/markup-compatibility/2006">
              <mc:Choice xmlns:v="urn:schemas-microsoft-com:vml" Requires="v">
                <p:oleObj spid="_x0000_s1212" name="Acrobat Document" r:id="rId9" imgW="8019773" imgH="5667202" progId="Acrobat.Document.DC">
                  <p:embed/>
                </p:oleObj>
              </mc:Choice>
              <mc:Fallback>
                <p:oleObj name="Acrobat Document" r:id="rId9" imgW="8019773" imgH="5667202" progId="Acrobat.Document.DC">
                  <p:embed/>
                  <p:pic>
                    <p:nvPicPr>
                      <p:cNvPr id="0" name=""/>
                      <p:cNvPicPr/>
                      <p:nvPr/>
                    </p:nvPicPr>
                    <p:blipFill>
                      <a:blip r:embed="rId10"/>
                      <a:stretch>
                        <a:fillRect/>
                      </a:stretch>
                    </p:blipFill>
                    <p:spPr>
                      <a:xfrm>
                        <a:off x="10049522" y="2270897"/>
                        <a:ext cx="1925931" cy="136096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779C5F5B-044B-4501-83FE-285C0BA3C5D4}"/>
              </a:ext>
            </a:extLst>
          </p:cNvPr>
          <p:cNvGraphicFramePr>
            <a:graphicFrameLocks noChangeAspect="1"/>
          </p:cNvGraphicFramePr>
          <p:nvPr>
            <p:extLst>
              <p:ext uri="{D42A27DB-BD31-4B8C-83A1-F6EECF244321}">
                <p14:modId xmlns:p14="http://schemas.microsoft.com/office/powerpoint/2010/main" val="1991114709"/>
              </p:ext>
            </p:extLst>
          </p:nvPr>
        </p:nvGraphicFramePr>
        <p:xfrm>
          <a:off x="10049522" y="3718705"/>
          <a:ext cx="1947360" cy="1376103"/>
        </p:xfrm>
        <a:graphic>
          <a:graphicData uri="http://schemas.openxmlformats.org/presentationml/2006/ole">
            <mc:AlternateContent xmlns:mc="http://schemas.openxmlformats.org/markup-compatibility/2006">
              <mc:Choice xmlns:v="urn:schemas-microsoft-com:vml" Requires="v">
                <p:oleObj spid="_x0000_s1213" name="Acrobat Document" r:id="rId11" imgW="8019773" imgH="5667202" progId="Acrobat.Document.DC">
                  <p:embed/>
                </p:oleObj>
              </mc:Choice>
              <mc:Fallback>
                <p:oleObj name="Acrobat Document" r:id="rId11" imgW="8019773" imgH="5667202" progId="Acrobat.Document.DC">
                  <p:embed/>
                  <p:pic>
                    <p:nvPicPr>
                      <p:cNvPr id="0" name=""/>
                      <p:cNvPicPr/>
                      <p:nvPr/>
                    </p:nvPicPr>
                    <p:blipFill>
                      <a:blip r:embed="rId12"/>
                      <a:stretch>
                        <a:fillRect/>
                      </a:stretch>
                    </p:blipFill>
                    <p:spPr>
                      <a:xfrm>
                        <a:off x="10049522" y="3718705"/>
                        <a:ext cx="1947360" cy="1376103"/>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1FFF5306-8940-4610-9BAF-DAA066947328}"/>
              </a:ext>
            </a:extLst>
          </p:cNvPr>
          <p:cNvGraphicFramePr>
            <a:graphicFrameLocks noChangeAspect="1"/>
          </p:cNvGraphicFramePr>
          <p:nvPr>
            <p:extLst>
              <p:ext uri="{D42A27DB-BD31-4B8C-83A1-F6EECF244321}">
                <p14:modId xmlns:p14="http://schemas.microsoft.com/office/powerpoint/2010/main" val="686955099"/>
              </p:ext>
            </p:extLst>
          </p:nvPr>
        </p:nvGraphicFramePr>
        <p:xfrm>
          <a:off x="10049522" y="5181655"/>
          <a:ext cx="1947360" cy="1376104"/>
        </p:xfrm>
        <a:graphic>
          <a:graphicData uri="http://schemas.openxmlformats.org/presentationml/2006/ole">
            <mc:AlternateContent xmlns:mc="http://schemas.openxmlformats.org/markup-compatibility/2006">
              <mc:Choice xmlns:v="urn:schemas-microsoft-com:vml" Requires="v">
                <p:oleObj spid="_x0000_s1214" name="Acrobat Document" r:id="rId13" imgW="8019773" imgH="5667202" progId="Acrobat.Document.DC">
                  <p:embed/>
                </p:oleObj>
              </mc:Choice>
              <mc:Fallback>
                <p:oleObj name="Acrobat Document" r:id="rId13" imgW="8019773" imgH="5667202" progId="Acrobat.Document.DC">
                  <p:embed/>
                  <p:pic>
                    <p:nvPicPr>
                      <p:cNvPr id="0" name=""/>
                      <p:cNvPicPr/>
                      <p:nvPr/>
                    </p:nvPicPr>
                    <p:blipFill>
                      <a:blip r:embed="rId14"/>
                      <a:stretch>
                        <a:fillRect/>
                      </a:stretch>
                    </p:blipFill>
                    <p:spPr>
                      <a:xfrm>
                        <a:off x="10049522" y="5181655"/>
                        <a:ext cx="1947360" cy="1376104"/>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1A74AB7F-AF63-4B64-B8A8-EC9655E528F3}"/>
              </a:ext>
            </a:extLst>
          </p:cNvPr>
          <p:cNvGraphicFramePr>
            <a:graphicFrameLocks noChangeAspect="1"/>
          </p:cNvGraphicFramePr>
          <p:nvPr>
            <p:extLst>
              <p:ext uri="{D42A27DB-BD31-4B8C-83A1-F6EECF244321}">
                <p14:modId xmlns:p14="http://schemas.microsoft.com/office/powerpoint/2010/main" val="1493812831"/>
              </p:ext>
            </p:extLst>
          </p:nvPr>
        </p:nvGraphicFramePr>
        <p:xfrm>
          <a:off x="4170068" y="2321545"/>
          <a:ext cx="1925931" cy="1360961"/>
        </p:xfrm>
        <a:graphic>
          <a:graphicData uri="http://schemas.openxmlformats.org/presentationml/2006/ole">
            <mc:AlternateContent xmlns:mc="http://schemas.openxmlformats.org/markup-compatibility/2006">
              <mc:Choice xmlns:v="urn:schemas-microsoft-com:vml" Requires="v">
                <p:oleObj spid="_x0000_s1215" name="Acrobat Document" r:id="rId15" imgW="8019773" imgH="5667202" progId="Acrobat.Document.DC">
                  <p:embed/>
                </p:oleObj>
              </mc:Choice>
              <mc:Fallback>
                <p:oleObj name="Acrobat Document" r:id="rId15" imgW="8019773" imgH="5667202" progId="Acrobat.Document.DC">
                  <p:embed/>
                  <p:pic>
                    <p:nvPicPr>
                      <p:cNvPr id="0" name=""/>
                      <p:cNvPicPr/>
                      <p:nvPr/>
                    </p:nvPicPr>
                    <p:blipFill>
                      <a:blip r:embed="rId16"/>
                      <a:stretch>
                        <a:fillRect/>
                      </a:stretch>
                    </p:blipFill>
                    <p:spPr>
                      <a:xfrm>
                        <a:off x="4170068" y="2321545"/>
                        <a:ext cx="1925931" cy="1360961"/>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D9EFA714-3DC1-4D47-BCFC-D8C91AB497A9}"/>
              </a:ext>
            </a:extLst>
          </p:cNvPr>
          <p:cNvGraphicFramePr>
            <a:graphicFrameLocks noChangeAspect="1"/>
          </p:cNvGraphicFramePr>
          <p:nvPr>
            <p:extLst>
              <p:ext uri="{D42A27DB-BD31-4B8C-83A1-F6EECF244321}">
                <p14:modId xmlns:p14="http://schemas.microsoft.com/office/powerpoint/2010/main" val="74784073"/>
              </p:ext>
            </p:extLst>
          </p:nvPr>
        </p:nvGraphicFramePr>
        <p:xfrm>
          <a:off x="4170068" y="3770900"/>
          <a:ext cx="1925931" cy="1360961"/>
        </p:xfrm>
        <a:graphic>
          <a:graphicData uri="http://schemas.openxmlformats.org/presentationml/2006/ole">
            <mc:AlternateContent xmlns:mc="http://schemas.openxmlformats.org/markup-compatibility/2006">
              <mc:Choice xmlns:v="urn:schemas-microsoft-com:vml" Requires="v">
                <p:oleObj spid="_x0000_s1216" name="Acrobat Document" r:id="rId17" imgW="8019773" imgH="5667202" progId="Acrobat.Document.DC">
                  <p:embed/>
                </p:oleObj>
              </mc:Choice>
              <mc:Fallback>
                <p:oleObj name="Acrobat Document" r:id="rId17" imgW="8019773" imgH="5667202" progId="Acrobat.Document.DC">
                  <p:embed/>
                  <p:pic>
                    <p:nvPicPr>
                      <p:cNvPr id="0" name=""/>
                      <p:cNvPicPr/>
                      <p:nvPr/>
                    </p:nvPicPr>
                    <p:blipFill>
                      <a:blip r:embed="rId18"/>
                      <a:stretch>
                        <a:fillRect/>
                      </a:stretch>
                    </p:blipFill>
                    <p:spPr>
                      <a:xfrm>
                        <a:off x="4170068" y="3770900"/>
                        <a:ext cx="1925931" cy="1360961"/>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D874758D-3895-494F-9AC6-0874028E37FA}"/>
              </a:ext>
            </a:extLst>
          </p:cNvPr>
          <p:cNvGraphicFramePr>
            <a:graphicFrameLocks noChangeAspect="1"/>
          </p:cNvGraphicFramePr>
          <p:nvPr>
            <p:extLst>
              <p:ext uri="{D42A27DB-BD31-4B8C-83A1-F6EECF244321}">
                <p14:modId xmlns:p14="http://schemas.microsoft.com/office/powerpoint/2010/main" val="340776958"/>
              </p:ext>
            </p:extLst>
          </p:nvPr>
        </p:nvGraphicFramePr>
        <p:xfrm>
          <a:off x="4133081" y="5257868"/>
          <a:ext cx="1798953" cy="1271232"/>
        </p:xfrm>
        <a:graphic>
          <a:graphicData uri="http://schemas.openxmlformats.org/presentationml/2006/ole">
            <mc:AlternateContent xmlns:mc="http://schemas.openxmlformats.org/markup-compatibility/2006">
              <mc:Choice xmlns:v="urn:schemas-microsoft-com:vml" Requires="v">
                <p:oleObj spid="_x0000_s1217" name="Acrobat Document" r:id="rId19" imgW="8019773" imgH="5667202" progId="Acrobat.Document.DC">
                  <p:embed/>
                </p:oleObj>
              </mc:Choice>
              <mc:Fallback>
                <p:oleObj name="Acrobat Document" r:id="rId19" imgW="8019773" imgH="5667202" progId="Acrobat.Document.DC">
                  <p:embed/>
                  <p:pic>
                    <p:nvPicPr>
                      <p:cNvPr id="0" name=""/>
                      <p:cNvPicPr/>
                      <p:nvPr/>
                    </p:nvPicPr>
                    <p:blipFill>
                      <a:blip r:embed="rId20"/>
                      <a:stretch>
                        <a:fillRect/>
                      </a:stretch>
                    </p:blipFill>
                    <p:spPr>
                      <a:xfrm>
                        <a:off x="4133081" y="5257868"/>
                        <a:ext cx="1798953" cy="1271232"/>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57FAA0C6-C6A9-416A-B704-D76D281D6859}"/>
              </a:ext>
            </a:extLst>
          </p:cNvPr>
          <p:cNvGraphicFramePr>
            <a:graphicFrameLocks noChangeAspect="1"/>
          </p:cNvGraphicFramePr>
          <p:nvPr>
            <p:extLst>
              <p:ext uri="{D42A27DB-BD31-4B8C-83A1-F6EECF244321}">
                <p14:modId xmlns:p14="http://schemas.microsoft.com/office/powerpoint/2010/main" val="3556758258"/>
              </p:ext>
            </p:extLst>
          </p:nvPr>
        </p:nvGraphicFramePr>
        <p:xfrm>
          <a:off x="2202601" y="5264686"/>
          <a:ext cx="1789305" cy="1264414"/>
        </p:xfrm>
        <a:graphic>
          <a:graphicData uri="http://schemas.openxmlformats.org/presentationml/2006/ole">
            <mc:AlternateContent xmlns:mc="http://schemas.openxmlformats.org/markup-compatibility/2006">
              <mc:Choice xmlns:v="urn:schemas-microsoft-com:vml" Requires="v">
                <p:oleObj spid="_x0000_s1218" name="Acrobat Document" r:id="rId21" imgW="8019773" imgH="5667202" progId="Acrobat.Document.DC">
                  <p:embed/>
                </p:oleObj>
              </mc:Choice>
              <mc:Fallback>
                <p:oleObj name="Acrobat Document" r:id="rId21" imgW="8019773" imgH="5667202" progId="Acrobat.Document.DC">
                  <p:embed/>
                  <p:pic>
                    <p:nvPicPr>
                      <p:cNvPr id="0" name=""/>
                      <p:cNvPicPr/>
                      <p:nvPr/>
                    </p:nvPicPr>
                    <p:blipFill>
                      <a:blip r:embed="rId22"/>
                      <a:stretch>
                        <a:fillRect/>
                      </a:stretch>
                    </p:blipFill>
                    <p:spPr>
                      <a:xfrm>
                        <a:off x="2202601" y="5264686"/>
                        <a:ext cx="1789305" cy="1264414"/>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24BF2211-E681-483B-BF65-0405D053D707}"/>
              </a:ext>
            </a:extLst>
          </p:cNvPr>
          <p:cNvGraphicFramePr>
            <a:graphicFrameLocks noChangeAspect="1"/>
          </p:cNvGraphicFramePr>
          <p:nvPr>
            <p:extLst>
              <p:ext uri="{D42A27DB-BD31-4B8C-83A1-F6EECF244321}">
                <p14:modId xmlns:p14="http://schemas.microsoft.com/office/powerpoint/2010/main" val="3271765705"/>
              </p:ext>
            </p:extLst>
          </p:nvPr>
        </p:nvGraphicFramePr>
        <p:xfrm>
          <a:off x="6117564" y="5264686"/>
          <a:ext cx="1829863" cy="1293074"/>
        </p:xfrm>
        <a:graphic>
          <a:graphicData uri="http://schemas.openxmlformats.org/presentationml/2006/ole">
            <mc:AlternateContent xmlns:mc="http://schemas.openxmlformats.org/markup-compatibility/2006">
              <mc:Choice xmlns:v="urn:schemas-microsoft-com:vml" Requires="v">
                <p:oleObj spid="_x0000_s1219" name="Acrobat Document" r:id="rId23" imgW="8019773" imgH="5667202" progId="Acrobat.Document.DC">
                  <p:embed/>
                </p:oleObj>
              </mc:Choice>
              <mc:Fallback>
                <p:oleObj name="Acrobat Document" r:id="rId23" imgW="8019773" imgH="5667202" progId="Acrobat.Document.DC">
                  <p:embed/>
                  <p:pic>
                    <p:nvPicPr>
                      <p:cNvPr id="0" name=""/>
                      <p:cNvPicPr/>
                      <p:nvPr/>
                    </p:nvPicPr>
                    <p:blipFill>
                      <a:blip r:embed="rId24"/>
                      <a:stretch>
                        <a:fillRect/>
                      </a:stretch>
                    </p:blipFill>
                    <p:spPr>
                      <a:xfrm>
                        <a:off x="6117564" y="5264686"/>
                        <a:ext cx="1829863" cy="1293074"/>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84472028-B1C8-422B-97DD-F8BFBD1CD48D}"/>
              </a:ext>
            </a:extLst>
          </p:cNvPr>
          <p:cNvGraphicFramePr>
            <a:graphicFrameLocks noChangeAspect="1"/>
          </p:cNvGraphicFramePr>
          <p:nvPr>
            <p:extLst>
              <p:ext uri="{D42A27DB-BD31-4B8C-83A1-F6EECF244321}">
                <p14:modId xmlns:p14="http://schemas.microsoft.com/office/powerpoint/2010/main" val="2100881860"/>
              </p:ext>
            </p:extLst>
          </p:nvPr>
        </p:nvGraphicFramePr>
        <p:xfrm>
          <a:off x="8039995" y="5239294"/>
          <a:ext cx="1865795" cy="1318465"/>
        </p:xfrm>
        <a:graphic>
          <a:graphicData uri="http://schemas.openxmlformats.org/presentationml/2006/ole">
            <mc:AlternateContent xmlns:mc="http://schemas.openxmlformats.org/markup-compatibility/2006">
              <mc:Choice xmlns:v="urn:schemas-microsoft-com:vml" Requires="v">
                <p:oleObj spid="_x0000_s1220" name="Acrobat Document" r:id="rId25" imgW="8019773" imgH="5667202" progId="Acrobat.Document.DC">
                  <p:embed/>
                </p:oleObj>
              </mc:Choice>
              <mc:Fallback>
                <p:oleObj name="Acrobat Document" r:id="rId25" imgW="8019773" imgH="5667202" progId="Acrobat.Document.DC">
                  <p:embed/>
                  <p:pic>
                    <p:nvPicPr>
                      <p:cNvPr id="0" name=""/>
                      <p:cNvPicPr/>
                      <p:nvPr/>
                    </p:nvPicPr>
                    <p:blipFill>
                      <a:blip r:embed="rId26"/>
                      <a:stretch>
                        <a:fillRect/>
                      </a:stretch>
                    </p:blipFill>
                    <p:spPr>
                      <a:xfrm>
                        <a:off x="8039995" y="5239294"/>
                        <a:ext cx="1865795" cy="1318465"/>
                      </a:xfrm>
                      <a:prstGeom prst="rect">
                        <a:avLst/>
                      </a:prstGeom>
                    </p:spPr>
                  </p:pic>
                </p:oleObj>
              </mc:Fallback>
            </mc:AlternateContent>
          </a:graphicData>
        </a:graphic>
      </p:graphicFrame>
      <p:pic>
        <p:nvPicPr>
          <p:cNvPr id="24" name="Picture 23">
            <a:extLst>
              <a:ext uri="{FF2B5EF4-FFF2-40B4-BE49-F238E27FC236}">
                <a16:creationId xmlns:a16="http://schemas.microsoft.com/office/drawing/2014/main" id="{54F25234-AE9B-4CE8-A3DE-478C5BE35B9E}"/>
              </a:ext>
            </a:extLst>
          </p:cNvPr>
          <p:cNvPicPr>
            <a:picLocks noChangeAspect="1"/>
          </p:cNvPicPr>
          <p:nvPr/>
        </p:nvPicPr>
        <p:blipFill rotWithShape="1">
          <a:blip r:embed="rId27">
            <a:extLst>
              <a:ext uri="{28A0092B-C50C-407E-A947-70E740481C1C}">
                <a14:useLocalDpi xmlns:a14="http://schemas.microsoft.com/office/drawing/2010/main" val="0"/>
              </a:ext>
            </a:extLst>
          </a:blip>
          <a:srcRect l="6631" t="9710" r="13044" b="10290"/>
          <a:stretch/>
        </p:blipFill>
        <p:spPr>
          <a:xfrm>
            <a:off x="349278" y="806530"/>
            <a:ext cx="3337570" cy="2215487"/>
          </a:xfrm>
          <a:prstGeom prst="rect">
            <a:avLst/>
          </a:prstGeom>
        </p:spPr>
      </p:pic>
      <p:graphicFrame>
        <p:nvGraphicFramePr>
          <p:cNvPr id="13" name="Object 12">
            <a:extLst>
              <a:ext uri="{FF2B5EF4-FFF2-40B4-BE49-F238E27FC236}">
                <a16:creationId xmlns:a16="http://schemas.microsoft.com/office/drawing/2014/main" id="{14103B26-CEB1-42ED-8113-ED968C3AC692}"/>
              </a:ext>
            </a:extLst>
          </p:cNvPr>
          <p:cNvGraphicFramePr>
            <a:graphicFrameLocks noChangeAspect="1"/>
          </p:cNvGraphicFramePr>
          <p:nvPr>
            <p:extLst>
              <p:ext uri="{D42A27DB-BD31-4B8C-83A1-F6EECF244321}">
                <p14:modId xmlns:p14="http://schemas.microsoft.com/office/powerpoint/2010/main" val="2746091833"/>
              </p:ext>
            </p:extLst>
          </p:nvPr>
        </p:nvGraphicFramePr>
        <p:xfrm>
          <a:off x="292862" y="5257868"/>
          <a:ext cx="1803577" cy="1274500"/>
        </p:xfrm>
        <a:graphic>
          <a:graphicData uri="http://schemas.openxmlformats.org/presentationml/2006/ole">
            <mc:AlternateContent xmlns:mc="http://schemas.openxmlformats.org/markup-compatibility/2006">
              <mc:Choice xmlns:v="urn:schemas-microsoft-com:vml" Requires="v">
                <p:oleObj spid="_x0000_s1221" name="Acrobat Document" r:id="rId28" imgW="8019773" imgH="5667202" progId="Acrobat.Document.DC">
                  <p:embed/>
                </p:oleObj>
              </mc:Choice>
              <mc:Fallback>
                <p:oleObj name="Acrobat Document" r:id="rId28" imgW="8019773" imgH="5667202" progId="Acrobat.Document.DC">
                  <p:embed/>
                  <p:pic>
                    <p:nvPicPr>
                      <p:cNvPr id="0" name=""/>
                      <p:cNvPicPr/>
                      <p:nvPr/>
                    </p:nvPicPr>
                    <p:blipFill>
                      <a:blip r:embed="rId29"/>
                      <a:stretch>
                        <a:fillRect/>
                      </a:stretch>
                    </p:blipFill>
                    <p:spPr>
                      <a:xfrm>
                        <a:off x="292862" y="5257868"/>
                        <a:ext cx="1803577" cy="1274500"/>
                      </a:xfrm>
                      <a:prstGeom prst="rect">
                        <a:avLst/>
                      </a:prstGeom>
                    </p:spPr>
                  </p:pic>
                </p:oleObj>
              </mc:Fallback>
            </mc:AlternateContent>
          </a:graphicData>
        </a:graphic>
      </p:graphicFrame>
    </p:spTree>
    <p:extLst>
      <p:ext uri="{BB962C8B-B14F-4D97-AF65-F5344CB8AC3E}">
        <p14:creationId xmlns:p14="http://schemas.microsoft.com/office/powerpoint/2010/main" val="369986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39126" y="3274190"/>
            <a:ext cx="3436702" cy="613529"/>
            <a:chOff x="406295" y="3274190"/>
            <a:chExt cx="3469533" cy="613529"/>
          </a:xfrm>
        </p:grpSpPr>
        <p:sp>
          <p:nvSpPr>
            <p:cNvPr id="63" name="Freeform 62"/>
            <p:cNvSpPr/>
            <p:nvPr/>
          </p:nvSpPr>
          <p:spPr bwMode="auto">
            <a:xfrm>
              <a:off x="406295" y="3310759"/>
              <a:ext cx="3469533" cy="576960"/>
            </a:xfrm>
            <a:custGeom>
              <a:avLst/>
              <a:gdLst>
                <a:gd name="connsiteX0" fmla="*/ 0 w 3469533"/>
                <a:gd name="connsiteY0" fmla="*/ 0 h 576960"/>
                <a:gd name="connsiteX1" fmla="*/ 3469533 w 3469533"/>
                <a:gd name="connsiteY1" fmla="*/ 0 h 576960"/>
                <a:gd name="connsiteX2" fmla="*/ 3469533 w 3469533"/>
                <a:gd name="connsiteY2" fmla="*/ 410931 h 576960"/>
                <a:gd name="connsiteX3" fmla="*/ 1920784 w 3469533"/>
                <a:gd name="connsiteY3" fmla="*/ 410931 h 576960"/>
                <a:gd name="connsiteX4" fmla="*/ 1734767 w 3469533"/>
                <a:gd name="connsiteY4" fmla="*/ 576960 h 576960"/>
                <a:gd name="connsiteX5" fmla="*/ 1548749 w 3469533"/>
                <a:gd name="connsiteY5" fmla="*/ 410931 h 576960"/>
                <a:gd name="connsiteX6" fmla="*/ 0 w 3469533"/>
                <a:gd name="connsiteY6" fmla="*/ 410931 h 5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69533" h="576960">
                  <a:moveTo>
                    <a:pt x="0" y="0"/>
                  </a:moveTo>
                  <a:lnTo>
                    <a:pt x="3469533" y="0"/>
                  </a:lnTo>
                  <a:lnTo>
                    <a:pt x="3469533" y="410931"/>
                  </a:lnTo>
                  <a:lnTo>
                    <a:pt x="1920784" y="410931"/>
                  </a:lnTo>
                  <a:lnTo>
                    <a:pt x="1734767" y="576960"/>
                  </a:lnTo>
                  <a:lnTo>
                    <a:pt x="1548749" y="410931"/>
                  </a:lnTo>
                  <a:lnTo>
                    <a:pt x="0" y="410931"/>
                  </a:lnTo>
                  <a:close/>
                </a:path>
              </a:pathLst>
            </a:custGeom>
            <a:solidFill>
              <a:srgbClr val="FE4A1E">
                <a:alpha val="70000"/>
              </a:srgbClr>
            </a:solidFill>
            <a:ln w="6350">
              <a:noFill/>
              <a:round/>
              <a:headEnd/>
              <a:tailEnd/>
            </a:ln>
            <a:effectLst>
              <a:outerShdw blurRad="50800" dist="38100" dir="16200000" rotWithShape="0">
                <a:prstClr val="black">
                  <a:alpha val="40000"/>
                </a:prstClr>
              </a:outerShdw>
            </a:effectLst>
          </p:spPr>
          <p:txBody>
            <a:bodyPr vert="horz" wrap="square" lIns="121920" tIns="60960" rIns="121920" bIns="60960" numCol="1" rtlCol="0" anchor="ctr" anchorCtr="1" compatLnSpc="1">
              <a:prstTxWarp prst="textNoShape">
                <a:avLst/>
              </a:prstTxWarp>
              <a:noAutofit/>
            </a:bodyPr>
            <a:lstStyle/>
            <a:p>
              <a:pPr algn="ctr"/>
              <a:endParaRPr lang="en-US" sz="1600" b="1" dirty="0">
                <a:solidFill>
                  <a:schemeClr val="tx1">
                    <a:lumMod val="75000"/>
                    <a:lumOff val="25000"/>
                  </a:schemeClr>
                </a:solidFill>
              </a:endParaRPr>
            </a:p>
          </p:txBody>
        </p:sp>
        <p:sp>
          <p:nvSpPr>
            <p:cNvPr id="7" name="TextBox 6"/>
            <p:cNvSpPr txBox="1"/>
            <p:nvPr/>
          </p:nvSpPr>
          <p:spPr>
            <a:xfrm>
              <a:off x="642924" y="3274190"/>
              <a:ext cx="2606040" cy="369332"/>
            </a:xfrm>
            <a:prstGeom prst="rect">
              <a:avLst/>
            </a:prstGeom>
            <a:noFill/>
          </p:spPr>
          <p:txBody>
            <a:bodyPr wrap="square" rtlCol="0">
              <a:spAutoFit/>
            </a:bodyPr>
            <a:lstStyle/>
            <a:p>
              <a:pPr algn="ctr"/>
              <a:r>
                <a:rPr lang="en-US" b="1" dirty="0" err="1">
                  <a:solidFill>
                    <a:schemeClr val="bg1"/>
                  </a:solidFill>
                  <a:latin typeface="Times New Roman" panose="02020603050405020304" pitchFamily="18" charset="0"/>
                  <a:cs typeface="Times New Roman" panose="02020603050405020304" pitchFamily="18" charset="0"/>
                </a:rPr>
                <a:t>Stërvi</a:t>
              </a:r>
              <a:r>
                <a:rPr lang="en-US" b="1" dirty="0" err="1">
                  <a:solidFill>
                    <a:schemeClr val="bg1">
                      <a:lumMod val="85000"/>
                    </a:schemeClr>
                  </a:solidFill>
                  <a:latin typeface="Times New Roman" panose="02020603050405020304" pitchFamily="18" charset="0"/>
                  <a:cs typeface="Times New Roman" panose="02020603050405020304" pitchFamily="18" charset="0"/>
                </a:rPr>
                <a:t>tjet</a:t>
              </a:r>
              <a:endParaRPr lang="en-US" b="1" dirty="0">
                <a:solidFill>
                  <a:schemeClr val="bg1"/>
                </a:solidFill>
                <a:latin typeface="Times New Roman" panose="02020603050405020304" pitchFamily="18" charset="0"/>
                <a:cs typeface="Times New Roman" panose="02020603050405020304" pitchFamily="18" charset="0"/>
              </a:endParaRPr>
            </a:p>
          </p:txBody>
        </p:sp>
      </p:grpSp>
      <p:grpSp>
        <p:nvGrpSpPr>
          <p:cNvPr id="67" name="Group 66"/>
          <p:cNvGrpSpPr/>
          <p:nvPr/>
        </p:nvGrpSpPr>
        <p:grpSpPr>
          <a:xfrm>
            <a:off x="4333052" y="3326917"/>
            <a:ext cx="3469533" cy="576960"/>
            <a:chOff x="406295" y="3310759"/>
            <a:chExt cx="3469533" cy="576960"/>
          </a:xfrm>
        </p:grpSpPr>
        <p:sp>
          <p:nvSpPr>
            <p:cNvPr id="68" name="Freeform 67"/>
            <p:cNvSpPr/>
            <p:nvPr/>
          </p:nvSpPr>
          <p:spPr bwMode="auto">
            <a:xfrm>
              <a:off x="406295" y="3310759"/>
              <a:ext cx="3469533" cy="576960"/>
            </a:xfrm>
            <a:custGeom>
              <a:avLst/>
              <a:gdLst>
                <a:gd name="connsiteX0" fmla="*/ 0 w 3469533"/>
                <a:gd name="connsiteY0" fmla="*/ 0 h 576960"/>
                <a:gd name="connsiteX1" fmla="*/ 3469533 w 3469533"/>
                <a:gd name="connsiteY1" fmla="*/ 0 h 576960"/>
                <a:gd name="connsiteX2" fmla="*/ 3469533 w 3469533"/>
                <a:gd name="connsiteY2" fmla="*/ 410931 h 576960"/>
                <a:gd name="connsiteX3" fmla="*/ 1920784 w 3469533"/>
                <a:gd name="connsiteY3" fmla="*/ 410931 h 576960"/>
                <a:gd name="connsiteX4" fmla="*/ 1734767 w 3469533"/>
                <a:gd name="connsiteY4" fmla="*/ 576960 h 576960"/>
                <a:gd name="connsiteX5" fmla="*/ 1548749 w 3469533"/>
                <a:gd name="connsiteY5" fmla="*/ 410931 h 576960"/>
                <a:gd name="connsiteX6" fmla="*/ 0 w 3469533"/>
                <a:gd name="connsiteY6" fmla="*/ 410931 h 5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69533" h="576960">
                  <a:moveTo>
                    <a:pt x="0" y="0"/>
                  </a:moveTo>
                  <a:lnTo>
                    <a:pt x="3469533" y="0"/>
                  </a:lnTo>
                  <a:lnTo>
                    <a:pt x="3469533" y="410931"/>
                  </a:lnTo>
                  <a:lnTo>
                    <a:pt x="1920784" y="410931"/>
                  </a:lnTo>
                  <a:lnTo>
                    <a:pt x="1734767" y="576960"/>
                  </a:lnTo>
                  <a:lnTo>
                    <a:pt x="1548749" y="410931"/>
                  </a:lnTo>
                  <a:lnTo>
                    <a:pt x="0" y="410931"/>
                  </a:lnTo>
                  <a:close/>
                </a:path>
              </a:pathLst>
            </a:custGeom>
            <a:solidFill>
              <a:srgbClr val="5C9AD3">
                <a:alpha val="70000"/>
              </a:srgbClr>
            </a:solidFill>
            <a:ln w="6350">
              <a:noFill/>
              <a:round/>
              <a:headEnd/>
              <a:tailEnd/>
            </a:ln>
            <a:effectLst>
              <a:outerShdw blurRad="50800" dist="38100" dir="16200000" rotWithShape="0">
                <a:prstClr val="black">
                  <a:alpha val="40000"/>
                </a:prstClr>
              </a:outerShdw>
            </a:effectLst>
          </p:spPr>
          <p:txBody>
            <a:bodyPr vert="horz" wrap="square" lIns="121920" tIns="60960" rIns="121920" bIns="60960" numCol="1" rtlCol="0" anchor="ctr" anchorCtr="1" compatLnSpc="1">
              <a:prstTxWarp prst="textNoShape">
                <a:avLst/>
              </a:prstTxWarp>
              <a:noAutofit/>
            </a:bodyPr>
            <a:lstStyle/>
            <a:p>
              <a:pPr algn="ctr"/>
              <a:endParaRPr lang="en-US" sz="1600" b="1" dirty="0">
                <a:solidFill>
                  <a:schemeClr val="tx1">
                    <a:lumMod val="75000"/>
                    <a:lumOff val="25000"/>
                  </a:schemeClr>
                </a:solidFill>
              </a:endParaRPr>
            </a:p>
          </p:txBody>
        </p:sp>
        <p:sp>
          <p:nvSpPr>
            <p:cNvPr id="69" name="TextBox 68"/>
            <p:cNvSpPr txBox="1"/>
            <p:nvPr/>
          </p:nvSpPr>
          <p:spPr>
            <a:xfrm>
              <a:off x="838041" y="3310759"/>
              <a:ext cx="2606040" cy="369332"/>
            </a:xfrm>
            <a:prstGeom prst="rect">
              <a:avLst/>
            </a:prstGeom>
            <a:noFill/>
          </p:spPr>
          <p:txBody>
            <a:bodyPr wrap="square" rtlCol="0">
              <a:spAutoFit/>
            </a:bodyPr>
            <a:lstStyle/>
            <a:p>
              <a:pPr algn="ctr"/>
              <a:r>
                <a:rPr lang="en-US" b="1" dirty="0" err="1">
                  <a:solidFill>
                    <a:schemeClr val="bg1"/>
                  </a:solidFill>
                  <a:latin typeface="Times New Roman" panose="02020603050405020304" pitchFamily="18" charset="0"/>
                  <a:cs typeface="Times New Roman" panose="02020603050405020304" pitchFamily="18" charset="0"/>
                </a:rPr>
                <a:t>Gara</a:t>
              </a:r>
              <a:endParaRPr lang="en-US" b="1" dirty="0">
                <a:solidFill>
                  <a:schemeClr val="bg1"/>
                </a:solidFill>
                <a:latin typeface="Times New Roman" panose="02020603050405020304" pitchFamily="18" charset="0"/>
                <a:cs typeface="Times New Roman" panose="02020603050405020304" pitchFamily="18" charset="0"/>
              </a:endParaRPr>
            </a:p>
          </p:txBody>
        </p:sp>
      </p:grpSp>
      <p:grpSp>
        <p:nvGrpSpPr>
          <p:cNvPr id="70" name="Group 69"/>
          <p:cNvGrpSpPr/>
          <p:nvPr/>
        </p:nvGrpSpPr>
        <p:grpSpPr>
          <a:xfrm>
            <a:off x="7961804" y="1263512"/>
            <a:ext cx="545053" cy="545053"/>
            <a:chOff x="3627257" y="1522972"/>
            <a:chExt cx="454211" cy="454211"/>
          </a:xfrm>
          <a:effectLst>
            <a:outerShdw blurRad="50800" dist="38100" dir="2700000" algn="tl" rotWithShape="0">
              <a:prstClr val="black">
                <a:alpha val="40000"/>
              </a:prstClr>
            </a:outerShdw>
          </a:effectLst>
        </p:grpSpPr>
        <p:sp>
          <p:nvSpPr>
            <p:cNvPr id="71" name="Капля 25"/>
            <p:cNvSpPr/>
            <p:nvPr/>
          </p:nvSpPr>
          <p:spPr>
            <a:xfrm rot="5400000">
              <a:off x="3627257" y="1522972"/>
              <a:ext cx="454211" cy="454211"/>
            </a:xfrm>
            <a:prstGeom prst="teardrop">
              <a:avLst/>
            </a:prstGeom>
            <a:solidFill>
              <a:srgbClr val="44546B"/>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ru-RU" sz="1872"/>
            </a:p>
          </p:txBody>
        </p:sp>
        <p:sp>
          <p:nvSpPr>
            <p:cNvPr id="72" name="TextBox 71"/>
            <p:cNvSpPr txBox="1"/>
            <p:nvPr/>
          </p:nvSpPr>
          <p:spPr>
            <a:xfrm>
              <a:off x="3627258" y="1556496"/>
              <a:ext cx="454210" cy="333425"/>
            </a:xfrm>
            <a:prstGeom prst="rect">
              <a:avLst/>
            </a:prstGeom>
            <a:noFill/>
          </p:spPr>
          <p:txBody>
            <a:bodyPr wrap="square" rtlCol="0">
              <a:spAutoFit/>
            </a:bodyPr>
            <a:lstStyle/>
            <a:p>
              <a:pPr algn="ctr"/>
              <a:r>
                <a:rPr lang="en-US" sz="2000" b="1" dirty="0">
                  <a:solidFill>
                    <a:schemeClr val="bg1"/>
                  </a:solidFill>
                  <a:latin typeface="+mj-lt"/>
                  <a:ea typeface="Roboto Light" panose="02000000000000000000" pitchFamily="2" charset="0"/>
                </a:rPr>
                <a:t>3</a:t>
              </a:r>
              <a:endParaRPr lang="ru-RU" sz="2000" b="1" dirty="0">
                <a:solidFill>
                  <a:schemeClr val="bg1"/>
                </a:solidFill>
                <a:latin typeface="+mj-lt"/>
                <a:ea typeface="Roboto Light" panose="02000000000000000000" pitchFamily="2" charset="0"/>
              </a:endParaRPr>
            </a:p>
          </p:txBody>
        </p:sp>
      </p:grpSp>
      <p:grpSp>
        <p:nvGrpSpPr>
          <p:cNvPr id="73" name="Group 72"/>
          <p:cNvGrpSpPr/>
          <p:nvPr/>
        </p:nvGrpSpPr>
        <p:grpSpPr>
          <a:xfrm>
            <a:off x="8233708" y="3305255"/>
            <a:ext cx="3469533" cy="582464"/>
            <a:chOff x="406295" y="3305255"/>
            <a:chExt cx="3469533" cy="582464"/>
          </a:xfrm>
        </p:grpSpPr>
        <p:sp>
          <p:nvSpPr>
            <p:cNvPr id="74" name="Freeform 73"/>
            <p:cNvSpPr/>
            <p:nvPr/>
          </p:nvSpPr>
          <p:spPr bwMode="auto">
            <a:xfrm>
              <a:off x="406295" y="3310759"/>
              <a:ext cx="3469533" cy="576960"/>
            </a:xfrm>
            <a:custGeom>
              <a:avLst/>
              <a:gdLst>
                <a:gd name="connsiteX0" fmla="*/ 0 w 3469533"/>
                <a:gd name="connsiteY0" fmla="*/ 0 h 576960"/>
                <a:gd name="connsiteX1" fmla="*/ 3469533 w 3469533"/>
                <a:gd name="connsiteY1" fmla="*/ 0 h 576960"/>
                <a:gd name="connsiteX2" fmla="*/ 3469533 w 3469533"/>
                <a:gd name="connsiteY2" fmla="*/ 410931 h 576960"/>
                <a:gd name="connsiteX3" fmla="*/ 1920784 w 3469533"/>
                <a:gd name="connsiteY3" fmla="*/ 410931 h 576960"/>
                <a:gd name="connsiteX4" fmla="*/ 1734767 w 3469533"/>
                <a:gd name="connsiteY4" fmla="*/ 576960 h 576960"/>
                <a:gd name="connsiteX5" fmla="*/ 1548749 w 3469533"/>
                <a:gd name="connsiteY5" fmla="*/ 410931 h 576960"/>
                <a:gd name="connsiteX6" fmla="*/ 0 w 3469533"/>
                <a:gd name="connsiteY6" fmla="*/ 410931 h 5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69533" h="576960">
                  <a:moveTo>
                    <a:pt x="0" y="0"/>
                  </a:moveTo>
                  <a:lnTo>
                    <a:pt x="3469533" y="0"/>
                  </a:lnTo>
                  <a:lnTo>
                    <a:pt x="3469533" y="410931"/>
                  </a:lnTo>
                  <a:lnTo>
                    <a:pt x="1920784" y="410931"/>
                  </a:lnTo>
                  <a:lnTo>
                    <a:pt x="1734767" y="576960"/>
                  </a:lnTo>
                  <a:lnTo>
                    <a:pt x="1548749" y="410931"/>
                  </a:lnTo>
                  <a:lnTo>
                    <a:pt x="0" y="410931"/>
                  </a:lnTo>
                  <a:close/>
                </a:path>
              </a:pathLst>
            </a:custGeom>
            <a:solidFill>
              <a:srgbClr val="44546B">
                <a:alpha val="70000"/>
              </a:srgbClr>
            </a:solidFill>
            <a:ln w="6350">
              <a:noFill/>
              <a:round/>
              <a:headEnd/>
              <a:tailEnd/>
            </a:ln>
            <a:effectLst>
              <a:outerShdw blurRad="50800" dist="38100" dir="16200000" rotWithShape="0">
                <a:prstClr val="black">
                  <a:alpha val="40000"/>
                </a:prstClr>
              </a:outerShdw>
            </a:effectLst>
          </p:spPr>
          <p:txBody>
            <a:bodyPr vert="horz" wrap="square" lIns="121920" tIns="60960" rIns="121920" bIns="60960" numCol="1" rtlCol="0" anchor="ctr" anchorCtr="1" compatLnSpc="1">
              <a:prstTxWarp prst="textNoShape">
                <a:avLst/>
              </a:prstTxWarp>
              <a:noAutofit/>
            </a:bodyPr>
            <a:lstStyle/>
            <a:p>
              <a:pPr algn="ctr"/>
              <a:endParaRPr lang="en-US" sz="1600" b="1" dirty="0">
                <a:solidFill>
                  <a:schemeClr val="tx1">
                    <a:lumMod val="75000"/>
                    <a:lumOff val="25000"/>
                  </a:schemeClr>
                </a:solidFill>
              </a:endParaRPr>
            </a:p>
          </p:txBody>
        </p:sp>
        <p:sp>
          <p:nvSpPr>
            <p:cNvPr id="75" name="TextBox 74"/>
            <p:cNvSpPr txBox="1"/>
            <p:nvPr/>
          </p:nvSpPr>
          <p:spPr>
            <a:xfrm>
              <a:off x="1072209" y="3305255"/>
              <a:ext cx="2606040" cy="369332"/>
            </a:xfrm>
            <a:prstGeom prst="rect">
              <a:avLst/>
            </a:prstGeom>
            <a:noFill/>
          </p:spPr>
          <p:txBody>
            <a:bodyPr wrap="square" rtlCol="0">
              <a:spAutoFit/>
            </a:bodyPr>
            <a:lstStyle/>
            <a:p>
              <a:pPr algn="ctr"/>
              <a:r>
                <a:rPr lang="en-US" b="1" dirty="0" err="1">
                  <a:solidFill>
                    <a:schemeClr val="bg1"/>
                  </a:solidFill>
                  <a:latin typeface="Times New Roman" panose="02020603050405020304" pitchFamily="18" charset="0"/>
                  <a:cs typeface="Times New Roman" panose="02020603050405020304" pitchFamily="18" charset="0"/>
                </a:rPr>
                <a:t>Ekipi</a:t>
              </a:r>
              <a:r>
                <a:rPr lang="en-US" b="1" dirty="0">
                  <a:solidFill>
                    <a:schemeClr val="bg1"/>
                  </a:solidFill>
                  <a:latin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cs typeface="Times New Roman" panose="02020603050405020304" pitchFamily="18" charset="0"/>
                </a:rPr>
                <a:t>Kombëtar</a:t>
              </a:r>
              <a:endParaRPr lang="en-US" b="1" dirty="0">
                <a:solidFill>
                  <a:schemeClr val="bg1"/>
                </a:solidFill>
                <a:latin typeface="Times New Roman" panose="02020603050405020304" pitchFamily="18" charset="0"/>
                <a:cs typeface="Times New Roman" panose="02020603050405020304" pitchFamily="18" charset="0"/>
              </a:endParaRPr>
            </a:p>
          </p:txBody>
        </p:sp>
      </p:grpSp>
      <p:grpSp>
        <p:nvGrpSpPr>
          <p:cNvPr id="76" name="Group 75"/>
          <p:cNvGrpSpPr/>
          <p:nvPr/>
        </p:nvGrpSpPr>
        <p:grpSpPr>
          <a:xfrm>
            <a:off x="120386" y="4000152"/>
            <a:ext cx="553130" cy="545053"/>
            <a:chOff x="3571690" y="1519198"/>
            <a:chExt cx="460942" cy="454211"/>
          </a:xfrm>
          <a:effectLst>
            <a:outerShdw blurRad="50800" dist="38100" dir="2700000" algn="tl" rotWithShape="0">
              <a:prstClr val="black">
                <a:alpha val="40000"/>
              </a:prstClr>
            </a:outerShdw>
          </a:effectLst>
        </p:grpSpPr>
        <p:sp>
          <p:nvSpPr>
            <p:cNvPr id="77" name="Капля 25"/>
            <p:cNvSpPr/>
            <p:nvPr/>
          </p:nvSpPr>
          <p:spPr>
            <a:xfrm rot="5400000">
              <a:off x="3571690" y="1519198"/>
              <a:ext cx="454211" cy="454211"/>
            </a:xfrm>
            <a:prstGeom prst="teardrop">
              <a:avLst/>
            </a:prstGeom>
            <a:solidFill>
              <a:srgbClr val="7A7A7A"/>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ru-RU" sz="1872" dirty="0"/>
            </a:p>
          </p:txBody>
        </p:sp>
        <p:sp>
          <p:nvSpPr>
            <p:cNvPr id="78" name="TextBox 77"/>
            <p:cNvSpPr txBox="1"/>
            <p:nvPr/>
          </p:nvSpPr>
          <p:spPr>
            <a:xfrm>
              <a:off x="3578422" y="1589822"/>
              <a:ext cx="454210" cy="333425"/>
            </a:xfrm>
            <a:prstGeom prst="rect">
              <a:avLst/>
            </a:prstGeom>
            <a:noFill/>
          </p:spPr>
          <p:txBody>
            <a:bodyPr wrap="square" rtlCol="0">
              <a:spAutoFit/>
            </a:bodyPr>
            <a:lstStyle/>
            <a:p>
              <a:pPr algn="ctr"/>
              <a:r>
                <a:rPr lang="en-US" sz="2000" b="1" dirty="0">
                  <a:solidFill>
                    <a:schemeClr val="bg1"/>
                  </a:solidFill>
                  <a:latin typeface="+mj-lt"/>
                  <a:ea typeface="Roboto Light" panose="02000000000000000000" pitchFamily="2" charset="0"/>
                </a:rPr>
                <a:t>4</a:t>
              </a:r>
              <a:endParaRPr lang="ru-RU" sz="2000" b="1" dirty="0">
                <a:solidFill>
                  <a:schemeClr val="bg1"/>
                </a:solidFill>
                <a:latin typeface="+mj-lt"/>
                <a:ea typeface="Roboto Light" panose="02000000000000000000" pitchFamily="2" charset="0"/>
              </a:endParaRPr>
            </a:p>
          </p:txBody>
        </p:sp>
      </p:grpSp>
      <p:grpSp>
        <p:nvGrpSpPr>
          <p:cNvPr id="79" name="Group 78"/>
          <p:cNvGrpSpPr/>
          <p:nvPr/>
        </p:nvGrpSpPr>
        <p:grpSpPr>
          <a:xfrm>
            <a:off x="405693" y="6048699"/>
            <a:ext cx="3469533" cy="576960"/>
            <a:chOff x="406295" y="3310759"/>
            <a:chExt cx="3469533" cy="576960"/>
          </a:xfrm>
        </p:grpSpPr>
        <p:sp>
          <p:nvSpPr>
            <p:cNvPr id="80" name="Freeform 79"/>
            <p:cNvSpPr/>
            <p:nvPr/>
          </p:nvSpPr>
          <p:spPr bwMode="auto">
            <a:xfrm>
              <a:off x="406295" y="3310759"/>
              <a:ext cx="3469533" cy="576960"/>
            </a:xfrm>
            <a:custGeom>
              <a:avLst/>
              <a:gdLst>
                <a:gd name="connsiteX0" fmla="*/ 0 w 3469533"/>
                <a:gd name="connsiteY0" fmla="*/ 0 h 576960"/>
                <a:gd name="connsiteX1" fmla="*/ 3469533 w 3469533"/>
                <a:gd name="connsiteY1" fmla="*/ 0 h 576960"/>
                <a:gd name="connsiteX2" fmla="*/ 3469533 w 3469533"/>
                <a:gd name="connsiteY2" fmla="*/ 410931 h 576960"/>
                <a:gd name="connsiteX3" fmla="*/ 1920784 w 3469533"/>
                <a:gd name="connsiteY3" fmla="*/ 410931 h 576960"/>
                <a:gd name="connsiteX4" fmla="*/ 1734767 w 3469533"/>
                <a:gd name="connsiteY4" fmla="*/ 576960 h 576960"/>
                <a:gd name="connsiteX5" fmla="*/ 1548749 w 3469533"/>
                <a:gd name="connsiteY5" fmla="*/ 410931 h 576960"/>
                <a:gd name="connsiteX6" fmla="*/ 0 w 3469533"/>
                <a:gd name="connsiteY6" fmla="*/ 410931 h 5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69533" h="576960">
                  <a:moveTo>
                    <a:pt x="0" y="0"/>
                  </a:moveTo>
                  <a:lnTo>
                    <a:pt x="3469533" y="0"/>
                  </a:lnTo>
                  <a:lnTo>
                    <a:pt x="3469533" y="410931"/>
                  </a:lnTo>
                  <a:lnTo>
                    <a:pt x="1920784" y="410931"/>
                  </a:lnTo>
                  <a:lnTo>
                    <a:pt x="1734767" y="576960"/>
                  </a:lnTo>
                  <a:lnTo>
                    <a:pt x="1548749" y="410931"/>
                  </a:lnTo>
                  <a:lnTo>
                    <a:pt x="0" y="410931"/>
                  </a:lnTo>
                  <a:close/>
                </a:path>
              </a:pathLst>
            </a:custGeom>
            <a:solidFill>
              <a:srgbClr val="7A7A7A">
                <a:alpha val="70000"/>
              </a:srgbClr>
            </a:solidFill>
            <a:ln w="6350">
              <a:noFill/>
              <a:round/>
              <a:headEnd/>
              <a:tailEnd/>
            </a:ln>
            <a:effectLst>
              <a:outerShdw blurRad="50800" dist="38100" dir="16200000" rotWithShape="0">
                <a:prstClr val="black">
                  <a:alpha val="40000"/>
                </a:prstClr>
              </a:outerShdw>
            </a:effectLst>
          </p:spPr>
          <p:txBody>
            <a:bodyPr vert="horz" wrap="square" lIns="121920" tIns="60960" rIns="121920" bIns="60960" numCol="1" rtlCol="0" anchor="ctr" anchorCtr="1" compatLnSpc="1">
              <a:prstTxWarp prst="textNoShape">
                <a:avLst/>
              </a:prstTxWarp>
              <a:noAutofit/>
            </a:bodyPr>
            <a:lstStyle/>
            <a:p>
              <a:pPr algn="ctr"/>
              <a:endParaRPr lang="en-US" sz="1600" b="1" dirty="0">
                <a:solidFill>
                  <a:schemeClr val="tx1">
                    <a:lumMod val="75000"/>
                    <a:lumOff val="25000"/>
                  </a:schemeClr>
                </a:solidFill>
              </a:endParaRPr>
            </a:p>
          </p:txBody>
        </p:sp>
        <p:sp>
          <p:nvSpPr>
            <p:cNvPr id="81" name="TextBox 80"/>
            <p:cNvSpPr txBox="1"/>
            <p:nvPr/>
          </p:nvSpPr>
          <p:spPr>
            <a:xfrm>
              <a:off x="838041" y="3310759"/>
              <a:ext cx="2606040" cy="369332"/>
            </a:xfrm>
            <a:prstGeom prst="rect">
              <a:avLst/>
            </a:prstGeom>
            <a:noFill/>
          </p:spPr>
          <p:txBody>
            <a:bodyPr wrap="square" rtlCol="0">
              <a:spAutoFit/>
            </a:bodyPr>
            <a:lstStyle/>
            <a:p>
              <a:pPr algn="ctr"/>
              <a:r>
                <a:rPr lang="en-US" b="1" dirty="0" err="1">
                  <a:solidFill>
                    <a:schemeClr val="bg1"/>
                  </a:solidFill>
                  <a:latin typeface="Times New Roman" panose="02020603050405020304" pitchFamily="18" charset="0"/>
                  <a:cs typeface="Times New Roman" panose="02020603050405020304" pitchFamily="18" charset="0"/>
                </a:rPr>
                <a:t>Gjatë</a:t>
              </a:r>
              <a:r>
                <a:rPr lang="en-US" b="1" dirty="0">
                  <a:solidFill>
                    <a:schemeClr val="bg1"/>
                  </a:solidFill>
                  <a:latin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cs typeface="Times New Roman" panose="02020603050405020304" pitchFamily="18" charset="0"/>
                </a:rPr>
                <a:t>ndeshjeve</a:t>
              </a:r>
              <a:endParaRPr lang="en-US" b="1" dirty="0">
                <a:solidFill>
                  <a:schemeClr val="bg1"/>
                </a:solidFill>
                <a:latin typeface="Times New Roman" panose="02020603050405020304" pitchFamily="18" charset="0"/>
                <a:cs typeface="Times New Roman" panose="02020603050405020304" pitchFamily="18" charset="0"/>
              </a:endParaRPr>
            </a:p>
          </p:txBody>
        </p:sp>
      </p:grpSp>
      <p:grpSp>
        <p:nvGrpSpPr>
          <p:cNvPr id="82" name="Group 81"/>
          <p:cNvGrpSpPr/>
          <p:nvPr/>
        </p:nvGrpSpPr>
        <p:grpSpPr>
          <a:xfrm>
            <a:off x="4053205" y="4005966"/>
            <a:ext cx="545053" cy="545053"/>
            <a:chOff x="3627257" y="1522972"/>
            <a:chExt cx="454211" cy="454211"/>
          </a:xfrm>
          <a:effectLst>
            <a:outerShdw blurRad="50800" dist="38100" dir="2700000" algn="tl" rotWithShape="0">
              <a:prstClr val="black">
                <a:alpha val="40000"/>
              </a:prstClr>
            </a:outerShdw>
          </a:effectLst>
        </p:grpSpPr>
        <p:sp>
          <p:nvSpPr>
            <p:cNvPr id="83" name="Капля 25"/>
            <p:cNvSpPr/>
            <p:nvPr/>
          </p:nvSpPr>
          <p:spPr>
            <a:xfrm rot="5400000">
              <a:off x="3627257" y="1522972"/>
              <a:ext cx="454211" cy="454211"/>
            </a:xfrm>
            <a:prstGeom prst="teardrop">
              <a:avLst/>
            </a:prstGeom>
            <a:solidFill>
              <a:srgbClr val="939393"/>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ru-RU" sz="1872" dirty="0"/>
            </a:p>
          </p:txBody>
        </p:sp>
        <p:sp>
          <p:nvSpPr>
            <p:cNvPr id="84" name="TextBox 83"/>
            <p:cNvSpPr txBox="1"/>
            <p:nvPr/>
          </p:nvSpPr>
          <p:spPr>
            <a:xfrm>
              <a:off x="3627258" y="1556496"/>
              <a:ext cx="454210" cy="333425"/>
            </a:xfrm>
            <a:prstGeom prst="rect">
              <a:avLst/>
            </a:prstGeom>
            <a:noFill/>
          </p:spPr>
          <p:txBody>
            <a:bodyPr wrap="square" rtlCol="0">
              <a:spAutoFit/>
            </a:bodyPr>
            <a:lstStyle/>
            <a:p>
              <a:pPr algn="ctr"/>
              <a:r>
                <a:rPr lang="en-US" sz="2000" b="1" dirty="0">
                  <a:solidFill>
                    <a:schemeClr val="bg1"/>
                  </a:solidFill>
                  <a:latin typeface="+mj-lt"/>
                  <a:ea typeface="Roboto Light" panose="02000000000000000000" pitchFamily="2" charset="0"/>
                </a:rPr>
                <a:t>5</a:t>
              </a:r>
              <a:endParaRPr lang="ru-RU" sz="2000" b="1" dirty="0">
                <a:solidFill>
                  <a:schemeClr val="bg1"/>
                </a:solidFill>
                <a:latin typeface="+mj-lt"/>
                <a:ea typeface="Roboto Light" panose="02000000000000000000" pitchFamily="2" charset="0"/>
              </a:endParaRPr>
            </a:p>
          </p:txBody>
        </p:sp>
      </p:grpSp>
      <p:grpSp>
        <p:nvGrpSpPr>
          <p:cNvPr id="85" name="Group 84"/>
          <p:cNvGrpSpPr/>
          <p:nvPr/>
        </p:nvGrpSpPr>
        <p:grpSpPr>
          <a:xfrm>
            <a:off x="4332450" y="6064857"/>
            <a:ext cx="3469533" cy="576960"/>
            <a:chOff x="406295" y="3310759"/>
            <a:chExt cx="3469533" cy="576960"/>
          </a:xfrm>
        </p:grpSpPr>
        <p:sp>
          <p:nvSpPr>
            <p:cNvPr id="86" name="Freeform 85"/>
            <p:cNvSpPr/>
            <p:nvPr/>
          </p:nvSpPr>
          <p:spPr bwMode="auto">
            <a:xfrm>
              <a:off x="406295" y="3310759"/>
              <a:ext cx="3469533" cy="576960"/>
            </a:xfrm>
            <a:custGeom>
              <a:avLst/>
              <a:gdLst>
                <a:gd name="connsiteX0" fmla="*/ 0 w 3469533"/>
                <a:gd name="connsiteY0" fmla="*/ 0 h 576960"/>
                <a:gd name="connsiteX1" fmla="*/ 3469533 w 3469533"/>
                <a:gd name="connsiteY1" fmla="*/ 0 h 576960"/>
                <a:gd name="connsiteX2" fmla="*/ 3469533 w 3469533"/>
                <a:gd name="connsiteY2" fmla="*/ 410931 h 576960"/>
                <a:gd name="connsiteX3" fmla="*/ 1920784 w 3469533"/>
                <a:gd name="connsiteY3" fmla="*/ 410931 h 576960"/>
                <a:gd name="connsiteX4" fmla="*/ 1734767 w 3469533"/>
                <a:gd name="connsiteY4" fmla="*/ 576960 h 576960"/>
                <a:gd name="connsiteX5" fmla="*/ 1548749 w 3469533"/>
                <a:gd name="connsiteY5" fmla="*/ 410931 h 576960"/>
                <a:gd name="connsiteX6" fmla="*/ 0 w 3469533"/>
                <a:gd name="connsiteY6" fmla="*/ 410931 h 5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69533" h="576960">
                  <a:moveTo>
                    <a:pt x="0" y="0"/>
                  </a:moveTo>
                  <a:lnTo>
                    <a:pt x="3469533" y="0"/>
                  </a:lnTo>
                  <a:lnTo>
                    <a:pt x="3469533" y="410931"/>
                  </a:lnTo>
                  <a:lnTo>
                    <a:pt x="1920784" y="410931"/>
                  </a:lnTo>
                  <a:lnTo>
                    <a:pt x="1734767" y="576960"/>
                  </a:lnTo>
                  <a:lnTo>
                    <a:pt x="1548749" y="410931"/>
                  </a:lnTo>
                  <a:lnTo>
                    <a:pt x="0" y="410931"/>
                  </a:lnTo>
                  <a:close/>
                </a:path>
              </a:pathLst>
            </a:custGeom>
            <a:solidFill>
              <a:srgbClr val="939393">
                <a:alpha val="70000"/>
              </a:srgbClr>
            </a:solidFill>
            <a:ln w="6350">
              <a:noFill/>
              <a:round/>
              <a:headEnd/>
              <a:tailEnd/>
            </a:ln>
            <a:effectLst>
              <a:outerShdw blurRad="50800" dist="38100" dir="16200000" rotWithShape="0">
                <a:prstClr val="black">
                  <a:alpha val="40000"/>
                </a:prstClr>
              </a:outerShdw>
            </a:effectLst>
          </p:spPr>
          <p:txBody>
            <a:bodyPr vert="horz" wrap="square" lIns="121920" tIns="60960" rIns="121920" bIns="60960" numCol="1" rtlCol="0" anchor="ctr" anchorCtr="1" compatLnSpc="1">
              <a:prstTxWarp prst="textNoShape">
                <a:avLst/>
              </a:prstTxWarp>
              <a:noAutofit/>
            </a:bodyPr>
            <a:lstStyle/>
            <a:p>
              <a:pPr algn="ctr"/>
              <a:endParaRPr lang="en-US" sz="1600" b="1" dirty="0">
                <a:solidFill>
                  <a:schemeClr val="tx1">
                    <a:lumMod val="75000"/>
                    <a:lumOff val="25000"/>
                  </a:schemeClr>
                </a:solidFill>
              </a:endParaRPr>
            </a:p>
          </p:txBody>
        </p:sp>
        <p:sp>
          <p:nvSpPr>
            <p:cNvPr id="87" name="TextBox 86"/>
            <p:cNvSpPr txBox="1"/>
            <p:nvPr/>
          </p:nvSpPr>
          <p:spPr>
            <a:xfrm>
              <a:off x="838041" y="3310759"/>
              <a:ext cx="2606040" cy="369332"/>
            </a:xfrm>
            <a:prstGeom prst="rect">
              <a:avLst/>
            </a:prstGeom>
            <a:noFill/>
          </p:spPr>
          <p:txBody>
            <a:bodyPr wrap="square" rtlCol="0">
              <a:spAutoFit/>
            </a:bodyPr>
            <a:lstStyle/>
            <a:p>
              <a:pPr algn="ctr"/>
              <a:r>
                <a:rPr lang="en-US" b="1" dirty="0" err="1">
                  <a:solidFill>
                    <a:schemeClr val="bg1"/>
                  </a:solidFill>
                  <a:latin typeface="Times New Roman" panose="02020603050405020304" pitchFamily="18" charset="0"/>
                  <a:cs typeface="Times New Roman" panose="02020603050405020304" pitchFamily="18" charset="0"/>
                </a:rPr>
                <a:t>Shpërblimet</a:t>
              </a:r>
              <a:endParaRPr lang="en-US" b="1" dirty="0">
                <a:solidFill>
                  <a:schemeClr val="bg1"/>
                </a:solidFill>
                <a:latin typeface="Times New Roman" panose="02020603050405020304" pitchFamily="18" charset="0"/>
                <a:cs typeface="Times New Roman" panose="02020603050405020304" pitchFamily="18" charset="0"/>
              </a:endParaRPr>
            </a:p>
          </p:txBody>
        </p:sp>
      </p:grpSp>
      <p:grpSp>
        <p:nvGrpSpPr>
          <p:cNvPr id="88" name="Group 87"/>
          <p:cNvGrpSpPr/>
          <p:nvPr/>
        </p:nvGrpSpPr>
        <p:grpSpPr>
          <a:xfrm>
            <a:off x="8027792" y="4005966"/>
            <a:ext cx="545053" cy="545053"/>
            <a:chOff x="3627257" y="1522972"/>
            <a:chExt cx="454211" cy="454211"/>
          </a:xfrm>
          <a:effectLst>
            <a:outerShdw blurRad="50800" dist="38100" dir="2700000" algn="tl" rotWithShape="0">
              <a:prstClr val="black">
                <a:alpha val="40000"/>
              </a:prstClr>
            </a:outerShdw>
          </a:effectLst>
        </p:grpSpPr>
        <p:sp>
          <p:nvSpPr>
            <p:cNvPr id="89" name="Капля 25"/>
            <p:cNvSpPr/>
            <p:nvPr/>
          </p:nvSpPr>
          <p:spPr>
            <a:xfrm rot="5400000">
              <a:off x="3627257" y="1522972"/>
              <a:ext cx="454211" cy="454211"/>
            </a:xfrm>
            <a:prstGeom prst="teardrop">
              <a:avLst/>
            </a:prstGeom>
            <a:solidFill>
              <a:srgbClr val="BFBFBF"/>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ru-RU" sz="1872"/>
            </a:p>
          </p:txBody>
        </p:sp>
        <p:sp>
          <p:nvSpPr>
            <p:cNvPr id="90" name="TextBox 89"/>
            <p:cNvSpPr txBox="1"/>
            <p:nvPr/>
          </p:nvSpPr>
          <p:spPr>
            <a:xfrm>
              <a:off x="3627258" y="1556496"/>
              <a:ext cx="454210" cy="333425"/>
            </a:xfrm>
            <a:prstGeom prst="rect">
              <a:avLst/>
            </a:prstGeom>
            <a:noFill/>
          </p:spPr>
          <p:txBody>
            <a:bodyPr wrap="square" rtlCol="0">
              <a:spAutoFit/>
            </a:bodyPr>
            <a:lstStyle/>
            <a:p>
              <a:pPr algn="ctr"/>
              <a:r>
                <a:rPr lang="en-US" sz="2000" b="1" dirty="0">
                  <a:solidFill>
                    <a:schemeClr val="bg1"/>
                  </a:solidFill>
                  <a:latin typeface="+mj-lt"/>
                  <a:ea typeface="Roboto Light" panose="02000000000000000000" pitchFamily="2" charset="0"/>
                </a:rPr>
                <a:t>6</a:t>
              </a:r>
              <a:endParaRPr lang="ru-RU" sz="2000" b="1" dirty="0">
                <a:solidFill>
                  <a:schemeClr val="bg1"/>
                </a:solidFill>
                <a:latin typeface="+mj-lt"/>
                <a:ea typeface="Roboto Light" panose="02000000000000000000" pitchFamily="2" charset="0"/>
              </a:endParaRPr>
            </a:p>
          </p:txBody>
        </p:sp>
      </p:grpSp>
      <p:grpSp>
        <p:nvGrpSpPr>
          <p:cNvPr id="91" name="Group 90"/>
          <p:cNvGrpSpPr/>
          <p:nvPr/>
        </p:nvGrpSpPr>
        <p:grpSpPr>
          <a:xfrm>
            <a:off x="8233106" y="6048699"/>
            <a:ext cx="3469533" cy="576960"/>
            <a:chOff x="406295" y="3310759"/>
            <a:chExt cx="3469533" cy="576960"/>
          </a:xfrm>
        </p:grpSpPr>
        <p:sp>
          <p:nvSpPr>
            <p:cNvPr id="92" name="Freeform 91"/>
            <p:cNvSpPr/>
            <p:nvPr/>
          </p:nvSpPr>
          <p:spPr bwMode="auto">
            <a:xfrm>
              <a:off x="406295" y="3310759"/>
              <a:ext cx="3469533" cy="576960"/>
            </a:xfrm>
            <a:custGeom>
              <a:avLst/>
              <a:gdLst>
                <a:gd name="connsiteX0" fmla="*/ 0 w 3469533"/>
                <a:gd name="connsiteY0" fmla="*/ 0 h 576960"/>
                <a:gd name="connsiteX1" fmla="*/ 3469533 w 3469533"/>
                <a:gd name="connsiteY1" fmla="*/ 0 h 576960"/>
                <a:gd name="connsiteX2" fmla="*/ 3469533 w 3469533"/>
                <a:gd name="connsiteY2" fmla="*/ 410931 h 576960"/>
                <a:gd name="connsiteX3" fmla="*/ 1920784 w 3469533"/>
                <a:gd name="connsiteY3" fmla="*/ 410931 h 576960"/>
                <a:gd name="connsiteX4" fmla="*/ 1734767 w 3469533"/>
                <a:gd name="connsiteY4" fmla="*/ 576960 h 576960"/>
                <a:gd name="connsiteX5" fmla="*/ 1548749 w 3469533"/>
                <a:gd name="connsiteY5" fmla="*/ 410931 h 576960"/>
                <a:gd name="connsiteX6" fmla="*/ 0 w 3469533"/>
                <a:gd name="connsiteY6" fmla="*/ 410931 h 5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69533" h="576960">
                  <a:moveTo>
                    <a:pt x="0" y="0"/>
                  </a:moveTo>
                  <a:lnTo>
                    <a:pt x="3469533" y="0"/>
                  </a:lnTo>
                  <a:lnTo>
                    <a:pt x="3469533" y="410931"/>
                  </a:lnTo>
                  <a:lnTo>
                    <a:pt x="1920784" y="410931"/>
                  </a:lnTo>
                  <a:lnTo>
                    <a:pt x="1734767" y="576960"/>
                  </a:lnTo>
                  <a:lnTo>
                    <a:pt x="1548749" y="410931"/>
                  </a:lnTo>
                  <a:lnTo>
                    <a:pt x="0" y="410931"/>
                  </a:lnTo>
                  <a:close/>
                </a:path>
              </a:pathLst>
            </a:custGeom>
            <a:solidFill>
              <a:srgbClr val="BFBFBF">
                <a:alpha val="70000"/>
              </a:srgbClr>
            </a:solidFill>
            <a:ln w="6350">
              <a:noFill/>
              <a:round/>
              <a:headEnd/>
              <a:tailEnd/>
            </a:ln>
            <a:effectLst>
              <a:outerShdw blurRad="50800" dist="38100" dir="16200000" rotWithShape="0">
                <a:prstClr val="black">
                  <a:alpha val="40000"/>
                </a:prstClr>
              </a:outerShdw>
            </a:effectLst>
          </p:spPr>
          <p:txBody>
            <a:bodyPr vert="horz" wrap="square" lIns="121920" tIns="60960" rIns="121920" bIns="60960" numCol="1" rtlCol="0" anchor="ctr" anchorCtr="1" compatLnSpc="1">
              <a:prstTxWarp prst="textNoShape">
                <a:avLst/>
              </a:prstTxWarp>
              <a:noAutofit/>
            </a:bodyPr>
            <a:lstStyle/>
            <a:p>
              <a:pPr algn="ctr"/>
              <a:endParaRPr lang="en-US" sz="1600" b="1" dirty="0">
                <a:solidFill>
                  <a:schemeClr val="tx1">
                    <a:lumMod val="75000"/>
                    <a:lumOff val="25000"/>
                  </a:schemeClr>
                </a:solidFill>
              </a:endParaRPr>
            </a:p>
          </p:txBody>
        </p:sp>
        <p:sp>
          <p:nvSpPr>
            <p:cNvPr id="93" name="TextBox 92"/>
            <p:cNvSpPr txBox="1"/>
            <p:nvPr/>
          </p:nvSpPr>
          <p:spPr>
            <a:xfrm>
              <a:off x="872586" y="3310759"/>
              <a:ext cx="2606040" cy="369332"/>
            </a:xfrm>
            <a:prstGeom prst="rect">
              <a:avLst/>
            </a:prstGeom>
            <a:noFill/>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Loja</a:t>
              </a:r>
            </a:p>
          </p:txBody>
        </p:sp>
      </p:grpSp>
      <p:sp>
        <p:nvSpPr>
          <p:cNvPr id="48" name="TextBox 47"/>
          <p:cNvSpPr txBox="1"/>
          <p:nvPr/>
        </p:nvSpPr>
        <p:spPr>
          <a:xfrm>
            <a:off x="3341511" y="258228"/>
            <a:ext cx="5989302" cy="769441"/>
          </a:xfrm>
          <a:prstGeom prst="rect">
            <a:avLst/>
          </a:prstGeom>
          <a:noFill/>
        </p:spPr>
        <p:txBody>
          <a:bodyPr wrap="square" rtlCol="0">
            <a:spAutoFit/>
          </a:bodyPr>
          <a:lstStyle/>
          <a:p>
            <a:pPr algn="ctr"/>
            <a:r>
              <a:rPr lang="en-US" sz="4400" b="1" i="1" dirty="0">
                <a:solidFill>
                  <a:schemeClr val="bg1"/>
                </a:solidFill>
                <a:latin typeface="Times New Roman" panose="02020603050405020304" pitchFamily="18" charset="0"/>
                <a:cs typeface="Times New Roman" panose="02020603050405020304" pitchFamily="18" charset="0"/>
              </a:rPr>
              <a:t>Activities and trainings</a:t>
            </a:r>
          </a:p>
        </p:txBody>
      </p:sp>
      <p:grpSp>
        <p:nvGrpSpPr>
          <p:cNvPr id="32" name="Group 31"/>
          <p:cNvGrpSpPr/>
          <p:nvPr/>
        </p:nvGrpSpPr>
        <p:grpSpPr>
          <a:xfrm>
            <a:off x="134391" y="1263512"/>
            <a:ext cx="545053" cy="545053"/>
            <a:chOff x="3627257" y="1522972"/>
            <a:chExt cx="454211" cy="454211"/>
          </a:xfrm>
          <a:effectLst>
            <a:outerShdw blurRad="50800" dist="38100" dir="2700000" algn="tl" rotWithShape="0">
              <a:prstClr val="black">
                <a:alpha val="40000"/>
              </a:prstClr>
            </a:outerShdw>
          </a:effectLst>
        </p:grpSpPr>
        <p:sp>
          <p:nvSpPr>
            <p:cNvPr id="33" name="Капля 25"/>
            <p:cNvSpPr/>
            <p:nvPr/>
          </p:nvSpPr>
          <p:spPr>
            <a:xfrm rot="5400000">
              <a:off x="3627257" y="1522972"/>
              <a:ext cx="454211" cy="454211"/>
            </a:xfrm>
            <a:prstGeom prst="teardrop">
              <a:avLst/>
            </a:prstGeom>
            <a:solidFill>
              <a:srgbClr val="FE4A1E"/>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ru-RU" sz="1872"/>
            </a:p>
          </p:txBody>
        </p:sp>
        <p:sp>
          <p:nvSpPr>
            <p:cNvPr id="37" name="TextBox 36"/>
            <p:cNvSpPr txBox="1"/>
            <p:nvPr/>
          </p:nvSpPr>
          <p:spPr>
            <a:xfrm>
              <a:off x="3627258" y="1556496"/>
              <a:ext cx="454210" cy="333425"/>
            </a:xfrm>
            <a:prstGeom prst="rect">
              <a:avLst/>
            </a:prstGeom>
            <a:noFill/>
          </p:spPr>
          <p:txBody>
            <a:bodyPr wrap="square" rtlCol="0">
              <a:spAutoFit/>
            </a:bodyPr>
            <a:lstStyle/>
            <a:p>
              <a:pPr algn="ctr"/>
              <a:r>
                <a:rPr lang="en-US" sz="2000" b="1" dirty="0">
                  <a:solidFill>
                    <a:schemeClr val="bg1"/>
                  </a:solidFill>
                  <a:latin typeface="+mj-lt"/>
                  <a:ea typeface="Roboto Light" panose="02000000000000000000" pitchFamily="2" charset="0"/>
                </a:rPr>
                <a:t>1</a:t>
              </a:r>
              <a:endParaRPr lang="ru-RU" sz="2000" b="1" dirty="0">
                <a:solidFill>
                  <a:schemeClr val="bg1"/>
                </a:solidFill>
                <a:latin typeface="+mj-lt"/>
                <a:ea typeface="Roboto Light" panose="02000000000000000000" pitchFamily="2" charset="0"/>
              </a:endParaRPr>
            </a:p>
          </p:txBody>
        </p:sp>
      </p:grpSp>
      <p:grpSp>
        <p:nvGrpSpPr>
          <p:cNvPr id="64" name="Group 63"/>
          <p:cNvGrpSpPr/>
          <p:nvPr/>
        </p:nvGrpSpPr>
        <p:grpSpPr>
          <a:xfrm>
            <a:off x="4061148" y="1279670"/>
            <a:ext cx="545053" cy="545053"/>
            <a:chOff x="3627257" y="1522972"/>
            <a:chExt cx="454211" cy="454211"/>
          </a:xfrm>
          <a:effectLst>
            <a:outerShdw blurRad="50800" dist="38100" dir="2700000" algn="tl" rotWithShape="0">
              <a:prstClr val="black">
                <a:alpha val="40000"/>
              </a:prstClr>
            </a:outerShdw>
          </a:effectLst>
        </p:grpSpPr>
        <p:sp>
          <p:nvSpPr>
            <p:cNvPr id="65" name="Капля 25"/>
            <p:cNvSpPr/>
            <p:nvPr/>
          </p:nvSpPr>
          <p:spPr>
            <a:xfrm rot="5400000">
              <a:off x="3627257" y="1522972"/>
              <a:ext cx="454211" cy="454211"/>
            </a:xfrm>
            <a:prstGeom prst="teardrop">
              <a:avLst/>
            </a:prstGeom>
            <a:solidFill>
              <a:srgbClr val="5C9AD3"/>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ru-RU" sz="1872"/>
            </a:p>
          </p:txBody>
        </p:sp>
        <p:sp>
          <p:nvSpPr>
            <p:cNvPr id="66" name="TextBox 65"/>
            <p:cNvSpPr txBox="1"/>
            <p:nvPr/>
          </p:nvSpPr>
          <p:spPr>
            <a:xfrm>
              <a:off x="3627258" y="1556496"/>
              <a:ext cx="454210" cy="333425"/>
            </a:xfrm>
            <a:prstGeom prst="rect">
              <a:avLst/>
            </a:prstGeom>
            <a:noFill/>
          </p:spPr>
          <p:txBody>
            <a:bodyPr wrap="square" rtlCol="0">
              <a:spAutoFit/>
            </a:bodyPr>
            <a:lstStyle/>
            <a:p>
              <a:pPr algn="ctr"/>
              <a:r>
                <a:rPr lang="ru-RU" sz="2000" b="1" dirty="0">
                  <a:solidFill>
                    <a:schemeClr val="bg1"/>
                  </a:solidFill>
                  <a:latin typeface="+mj-lt"/>
                  <a:ea typeface="Roboto Light" panose="02000000000000000000" pitchFamily="2" charset="0"/>
                </a:rPr>
                <a:t>2</a:t>
              </a:r>
            </a:p>
          </p:txBody>
        </p:sp>
      </p:grpSp>
      <p:sp>
        <p:nvSpPr>
          <p:cNvPr id="45" name="Rectangle 44">
            <a:extLst>
              <a:ext uri="{FF2B5EF4-FFF2-40B4-BE49-F238E27FC236}">
                <a16:creationId xmlns:a16="http://schemas.microsoft.com/office/drawing/2014/main" id="{0C84394A-EAE7-42F8-BE48-17B82ACA2FB5}"/>
              </a:ext>
            </a:extLst>
          </p:cNvPr>
          <p:cNvSpPr/>
          <p:nvPr/>
        </p:nvSpPr>
        <p:spPr>
          <a:xfrm>
            <a:off x="0" y="6661923"/>
            <a:ext cx="12192000" cy="196077"/>
          </a:xfrm>
          <a:prstGeom prst="rect">
            <a:avLst/>
          </a:prstGeom>
          <a:solidFill>
            <a:srgbClr val="44546B"/>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Mund të jetë një imazh i teksti që thotë &quot;MERB WAir COMUNE DI ROTONDA&quot;">
            <a:extLst>
              <a:ext uri="{FF2B5EF4-FFF2-40B4-BE49-F238E27FC236}">
                <a16:creationId xmlns:a16="http://schemas.microsoft.com/office/drawing/2014/main" id="{9168A00E-5F94-441C-9F2A-DA1A389F67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755" y="4006819"/>
            <a:ext cx="2938211" cy="195820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ërshkrimi i fotografisë nuk është i disponueshëm.">
            <a:extLst>
              <a:ext uri="{FF2B5EF4-FFF2-40B4-BE49-F238E27FC236}">
                <a16:creationId xmlns:a16="http://schemas.microsoft.com/office/drawing/2014/main" id="{C68BF233-63E2-41EF-8A11-9EAA410602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55" t="7686" r="11628" b="3868"/>
          <a:stretch/>
        </p:blipFill>
        <p:spPr bwMode="auto">
          <a:xfrm>
            <a:off x="752936" y="4001940"/>
            <a:ext cx="3043143" cy="195820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und të jetë një imazh i futboll, futboll, volejboll dhe teksti">
            <a:extLst>
              <a:ext uri="{FF2B5EF4-FFF2-40B4-BE49-F238E27FC236}">
                <a16:creationId xmlns:a16="http://schemas.microsoft.com/office/drawing/2014/main" id="{619746F2-F629-41B2-B28D-2C7520E794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4196" y="1235790"/>
            <a:ext cx="2930192" cy="195145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ërshkrimi i fotografisë nuk është i disponueshëm.">
            <a:extLst>
              <a:ext uri="{FF2B5EF4-FFF2-40B4-BE49-F238E27FC236}">
                <a16:creationId xmlns:a16="http://schemas.microsoft.com/office/drawing/2014/main" id="{B62FB27B-E9B7-4933-9C85-416D4E3081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73708" y="3979667"/>
            <a:ext cx="2926124" cy="195285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A7453E7-018B-4389-8E0D-E59C768C4FCA}"/>
              </a:ext>
            </a:extLst>
          </p:cNvPr>
          <p:cNvPicPr>
            <a:picLocks noChangeAspect="1"/>
          </p:cNvPicPr>
          <p:nvPr/>
        </p:nvPicPr>
        <p:blipFill rotWithShape="1">
          <a:blip r:embed="rId6">
            <a:extLst>
              <a:ext uri="{28A0092B-C50C-407E-A947-70E740481C1C}">
                <a14:useLocalDpi xmlns:a14="http://schemas.microsoft.com/office/drawing/2010/main" val="0"/>
              </a:ext>
            </a:extLst>
          </a:blip>
          <a:srcRect l="9800" t="21336" r="15977" b="15184"/>
          <a:stretch/>
        </p:blipFill>
        <p:spPr>
          <a:xfrm>
            <a:off x="801602" y="1225867"/>
            <a:ext cx="2988580" cy="1941229"/>
          </a:xfrm>
          <a:prstGeom prst="rect">
            <a:avLst/>
          </a:prstGeom>
        </p:spPr>
      </p:pic>
      <p:pic>
        <p:nvPicPr>
          <p:cNvPr id="5" name="Picture 4">
            <a:extLst>
              <a:ext uri="{FF2B5EF4-FFF2-40B4-BE49-F238E27FC236}">
                <a16:creationId xmlns:a16="http://schemas.microsoft.com/office/drawing/2014/main" id="{930673CB-7D64-45CC-9BCE-619AC04C41D2}"/>
              </a:ext>
            </a:extLst>
          </p:cNvPr>
          <p:cNvPicPr>
            <a:picLocks noChangeAspect="1"/>
          </p:cNvPicPr>
          <p:nvPr/>
        </p:nvPicPr>
        <p:blipFill rotWithShape="1">
          <a:blip r:embed="rId7">
            <a:extLst>
              <a:ext uri="{28A0092B-C50C-407E-A947-70E740481C1C}">
                <a14:useLocalDpi xmlns:a14="http://schemas.microsoft.com/office/drawing/2010/main" val="0"/>
              </a:ext>
            </a:extLst>
          </a:blip>
          <a:srcRect l="5076" t="23819" r="10490"/>
          <a:stretch/>
        </p:blipFill>
        <p:spPr>
          <a:xfrm>
            <a:off x="8742220" y="1190763"/>
            <a:ext cx="3057612" cy="1965771"/>
          </a:xfrm>
          <a:prstGeom prst="rect">
            <a:avLst/>
          </a:prstGeom>
        </p:spPr>
      </p:pic>
    </p:spTree>
    <p:extLst>
      <p:ext uri="{BB962C8B-B14F-4D97-AF65-F5344CB8AC3E}">
        <p14:creationId xmlns:p14="http://schemas.microsoft.com/office/powerpoint/2010/main" val="13417355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ppt_w</p:attrName>
                                        </p:attrNameLst>
                                      </p:cBhvr>
                                      <p:tavLst>
                                        <p:tav tm="0">
                                          <p:val>
                                            <p:fltVal val="0"/>
                                          </p:val>
                                        </p:tav>
                                        <p:tav tm="100000">
                                          <p:val>
                                            <p:strVal val="#ppt_w"/>
                                          </p:val>
                                        </p:tav>
                                      </p:tavLst>
                                    </p:anim>
                                    <p:anim calcmode="lin" valueType="num">
                                      <p:cBhvr>
                                        <p:cTn id="24" dur="500" fill="hold"/>
                                        <p:tgtEl>
                                          <p:spTgt spid="64"/>
                                        </p:tgtEl>
                                        <p:attrNameLst>
                                          <p:attrName>ppt_h</p:attrName>
                                        </p:attrNameLst>
                                      </p:cBhvr>
                                      <p:tavLst>
                                        <p:tav tm="0">
                                          <p:val>
                                            <p:fltVal val="0"/>
                                          </p:val>
                                        </p:tav>
                                        <p:tav tm="100000">
                                          <p:val>
                                            <p:strVal val="#ppt_h"/>
                                          </p:val>
                                        </p:tav>
                                      </p:tavLst>
                                    </p:anim>
                                    <p:animEffect transition="in" filter="fade">
                                      <p:cBhvr>
                                        <p:cTn id="25" dur="500"/>
                                        <p:tgtEl>
                                          <p:spTgt spid="64"/>
                                        </p:tgtEl>
                                      </p:cBhvr>
                                    </p:animEffect>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1000"/>
                                        <p:tgtEl>
                                          <p:spTgt spid="67"/>
                                        </p:tgtEl>
                                      </p:cBhvr>
                                    </p:animEffect>
                                    <p:anim calcmode="lin" valueType="num">
                                      <p:cBhvr>
                                        <p:cTn id="30" dur="1000" fill="hold"/>
                                        <p:tgtEl>
                                          <p:spTgt spid="67"/>
                                        </p:tgtEl>
                                        <p:attrNameLst>
                                          <p:attrName>ppt_x</p:attrName>
                                        </p:attrNameLst>
                                      </p:cBhvr>
                                      <p:tavLst>
                                        <p:tav tm="0">
                                          <p:val>
                                            <p:strVal val="#ppt_x"/>
                                          </p:val>
                                        </p:tav>
                                        <p:tav tm="100000">
                                          <p:val>
                                            <p:strVal val="#ppt_x"/>
                                          </p:val>
                                        </p:tav>
                                      </p:tavLst>
                                    </p:anim>
                                    <p:anim calcmode="lin" valueType="num">
                                      <p:cBhvr>
                                        <p:cTn id="31" dur="1000" fill="hold"/>
                                        <p:tgtEl>
                                          <p:spTgt spid="67"/>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p:cTn id="35" dur="500" fill="hold"/>
                                        <p:tgtEl>
                                          <p:spTgt spid="70"/>
                                        </p:tgtEl>
                                        <p:attrNameLst>
                                          <p:attrName>ppt_w</p:attrName>
                                        </p:attrNameLst>
                                      </p:cBhvr>
                                      <p:tavLst>
                                        <p:tav tm="0">
                                          <p:val>
                                            <p:fltVal val="0"/>
                                          </p:val>
                                        </p:tav>
                                        <p:tav tm="100000">
                                          <p:val>
                                            <p:strVal val="#ppt_w"/>
                                          </p:val>
                                        </p:tav>
                                      </p:tavLst>
                                    </p:anim>
                                    <p:anim calcmode="lin" valueType="num">
                                      <p:cBhvr>
                                        <p:cTn id="36" dur="500" fill="hold"/>
                                        <p:tgtEl>
                                          <p:spTgt spid="70"/>
                                        </p:tgtEl>
                                        <p:attrNameLst>
                                          <p:attrName>ppt_h</p:attrName>
                                        </p:attrNameLst>
                                      </p:cBhvr>
                                      <p:tavLst>
                                        <p:tav tm="0">
                                          <p:val>
                                            <p:fltVal val="0"/>
                                          </p:val>
                                        </p:tav>
                                        <p:tav tm="100000">
                                          <p:val>
                                            <p:strVal val="#ppt_h"/>
                                          </p:val>
                                        </p:tav>
                                      </p:tavLst>
                                    </p:anim>
                                    <p:animEffect transition="in" filter="fade">
                                      <p:cBhvr>
                                        <p:cTn id="37" dur="500"/>
                                        <p:tgtEl>
                                          <p:spTgt spid="70"/>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fade">
                                      <p:cBhvr>
                                        <p:cTn id="41" dur="1000"/>
                                        <p:tgtEl>
                                          <p:spTgt spid="73"/>
                                        </p:tgtEl>
                                      </p:cBhvr>
                                    </p:animEffect>
                                    <p:anim calcmode="lin" valueType="num">
                                      <p:cBhvr>
                                        <p:cTn id="42" dur="1000" fill="hold"/>
                                        <p:tgtEl>
                                          <p:spTgt spid="73"/>
                                        </p:tgtEl>
                                        <p:attrNameLst>
                                          <p:attrName>ppt_x</p:attrName>
                                        </p:attrNameLst>
                                      </p:cBhvr>
                                      <p:tavLst>
                                        <p:tav tm="0">
                                          <p:val>
                                            <p:strVal val="#ppt_x"/>
                                          </p:val>
                                        </p:tav>
                                        <p:tav tm="100000">
                                          <p:val>
                                            <p:strVal val="#ppt_x"/>
                                          </p:val>
                                        </p:tav>
                                      </p:tavLst>
                                    </p:anim>
                                    <p:anim calcmode="lin" valueType="num">
                                      <p:cBhvr>
                                        <p:cTn id="43" dur="1000" fill="hold"/>
                                        <p:tgtEl>
                                          <p:spTgt spid="73"/>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53" presetClass="entr" presetSubtype="16" fill="hold" nodeType="afterEffect">
                                  <p:stCondLst>
                                    <p:cond delay="0"/>
                                  </p:stCondLst>
                                  <p:childTnLst>
                                    <p:set>
                                      <p:cBhvr>
                                        <p:cTn id="46" dur="1" fill="hold">
                                          <p:stCondLst>
                                            <p:cond delay="0"/>
                                          </p:stCondLst>
                                        </p:cTn>
                                        <p:tgtEl>
                                          <p:spTgt spid="76"/>
                                        </p:tgtEl>
                                        <p:attrNameLst>
                                          <p:attrName>style.visibility</p:attrName>
                                        </p:attrNameLst>
                                      </p:cBhvr>
                                      <p:to>
                                        <p:strVal val="visible"/>
                                      </p:to>
                                    </p:set>
                                    <p:anim calcmode="lin" valueType="num">
                                      <p:cBhvr>
                                        <p:cTn id="47" dur="500" fill="hold"/>
                                        <p:tgtEl>
                                          <p:spTgt spid="76"/>
                                        </p:tgtEl>
                                        <p:attrNameLst>
                                          <p:attrName>ppt_w</p:attrName>
                                        </p:attrNameLst>
                                      </p:cBhvr>
                                      <p:tavLst>
                                        <p:tav tm="0">
                                          <p:val>
                                            <p:fltVal val="0"/>
                                          </p:val>
                                        </p:tav>
                                        <p:tav tm="100000">
                                          <p:val>
                                            <p:strVal val="#ppt_w"/>
                                          </p:val>
                                        </p:tav>
                                      </p:tavLst>
                                    </p:anim>
                                    <p:anim calcmode="lin" valueType="num">
                                      <p:cBhvr>
                                        <p:cTn id="48" dur="500" fill="hold"/>
                                        <p:tgtEl>
                                          <p:spTgt spid="76"/>
                                        </p:tgtEl>
                                        <p:attrNameLst>
                                          <p:attrName>ppt_h</p:attrName>
                                        </p:attrNameLst>
                                      </p:cBhvr>
                                      <p:tavLst>
                                        <p:tav tm="0">
                                          <p:val>
                                            <p:fltVal val="0"/>
                                          </p:val>
                                        </p:tav>
                                        <p:tav tm="100000">
                                          <p:val>
                                            <p:strVal val="#ppt_h"/>
                                          </p:val>
                                        </p:tav>
                                      </p:tavLst>
                                    </p:anim>
                                    <p:animEffect transition="in" filter="fade">
                                      <p:cBhvr>
                                        <p:cTn id="49" dur="500"/>
                                        <p:tgtEl>
                                          <p:spTgt spid="76"/>
                                        </p:tgtEl>
                                      </p:cBhvr>
                                    </p:animEffect>
                                  </p:childTnLst>
                                </p:cTn>
                              </p:par>
                            </p:childTnLst>
                          </p:cTn>
                        </p:par>
                        <p:par>
                          <p:cTn id="50" fill="hold">
                            <p:stCondLst>
                              <p:cond delay="5500"/>
                            </p:stCondLst>
                            <p:childTnLst>
                              <p:par>
                                <p:cTn id="51" presetID="42" presetClass="entr" presetSubtype="0" fill="hold"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fade">
                                      <p:cBhvr>
                                        <p:cTn id="53" dur="1000"/>
                                        <p:tgtEl>
                                          <p:spTgt spid="79"/>
                                        </p:tgtEl>
                                      </p:cBhvr>
                                    </p:animEffect>
                                    <p:anim calcmode="lin" valueType="num">
                                      <p:cBhvr>
                                        <p:cTn id="54" dur="1000" fill="hold"/>
                                        <p:tgtEl>
                                          <p:spTgt spid="79"/>
                                        </p:tgtEl>
                                        <p:attrNameLst>
                                          <p:attrName>ppt_x</p:attrName>
                                        </p:attrNameLst>
                                      </p:cBhvr>
                                      <p:tavLst>
                                        <p:tav tm="0">
                                          <p:val>
                                            <p:strVal val="#ppt_x"/>
                                          </p:val>
                                        </p:tav>
                                        <p:tav tm="100000">
                                          <p:val>
                                            <p:strVal val="#ppt_x"/>
                                          </p:val>
                                        </p:tav>
                                      </p:tavLst>
                                    </p:anim>
                                    <p:anim calcmode="lin" valueType="num">
                                      <p:cBhvr>
                                        <p:cTn id="55" dur="1000" fill="hold"/>
                                        <p:tgtEl>
                                          <p:spTgt spid="79"/>
                                        </p:tgtEl>
                                        <p:attrNameLst>
                                          <p:attrName>ppt_y</p:attrName>
                                        </p:attrNameLst>
                                      </p:cBhvr>
                                      <p:tavLst>
                                        <p:tav tm="0">
                                          <p:val>
                                            <p:strVal val="#ppt_y+.1"/>
                                          </p:val>
                                        </p:tav>
                                        <p:tav tm="100000">
                                          <p:val>
                                            <p:strVal val="#ppt_y"/>
                                          </p:val>
                                        </p:tav>
                                      </p:tavLst>
                                    </p:anim>
                                  </p:childTnLst>
                                </p:cTn>
                              </p:par>
                            </p:childTnLst>
                          </p:cTn>
                        </p:par>
                        <p:par>
                          <p:cTn id="56" fill="hold">
                            <p:stCondLst>
                              <p:cond delay="6500"/>
                            </p:stCondLst>
                            <p:childTnLst>
                              <p:par>
                                <p:cTn id="57" presetID="53" presetClass="entr" presetSubtype="16" fill="hold" nodeType="after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p:cTn id="59" dur="500" fill="hold"/>
                                        <p:tgtEl>
                                          <p:spTgt spid="82"/>
                                        </p:tgtEl>
                                        <p:attrNameLst>
                                          <p:attrName>ppt_w</p:attrName>
                                        </p:attrNameLst>
                                      </p:cBhvr>
                                      <p:tavLst>
                                        <p:tav tm="0">
                                          <p:val>
                                            <p:fltVal val="0"/>
                                          </p:val>
                                        </p:tav>
                                        <p:tav tm="100000">
                                          <p:val>
                                            <p:strVal val="#ppt_w"/>
                                          </p:val>
                                        </p:tav>
                                      </p:tavLst>
                                    </p:anim>
                                    <p:anim calcmode="lin" valueType="num">
                                      <p:cBhvr>
                                        <p:cTn id="60" dur="500" fill="hold"/>
                                        <p:tgtEl>
                                          <p:spTgt spid="82"/>
                                        </p:tgtEl>
                                        <p:attrNameLst>
                                          <p:attrName>ppt_h</p:attrName>
                                        </p:attrNameLst>
                                      </p:cBhvr>
                                      <p:tavLst>
                                        <p:tav tm="0">
                                          <p:val>
                                            <p:fltVal val="0"/>
                                          </p:val>
                                        </p:tav>
                                        <p:tav tm="100000">
                                          <p:val>
                                            <p:strVal val="#ppt_h"/>
                                          </p:val>
                                        </p:tav>
                                      </p:tavLst>
                                    </p:anim>
                                    <p:animEffect transition="in" filter="fade">
                                      <p:cBhvr>
                                        <p:cTn id="61" dur="500"/>
                                        <p:tgtEl>
                                          <p:spTgt spid="82"/>
                                        </p:tgtEl>
                                      </p:cBhvr>
                                    </p:animEffect>
                                  </p:childTnLst>
                                </p:cTn>
                              </p:par>
                            </p:childTnLst>
                          </p:cTn>
                        </p:par>
                        <p:par>
                          <p:cTn id="62" fill="hold">
                            <p:stCondLst>
                              <p:cond delay="7000"/>
                            </p:stCondLst>
                            <p:childTnLst>
                              <p:par>
                                <p:cTn id="63" presetID="42" presetClass="entr" presetSubtype="0" fill="hold"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1000"/>
                                        <p:tgtEl>
                                          <p:spTgt spid="85"/>
                                        </p:tgtEl>
                                      </p:cBhvr>
                                    </p:animEffect>
                                    <p:anim calcmode="lin" valueType="num">
                                      <p:cBhvr>
                                        <p:cTn id="66" dur="1000" fill="hold"/>
                                        <p:tgtEl>
                                          <p:spTgt spid="85"/>
                                        </p:tgtEl>
                                        <p:attrNameLst>
                                          <p:attrName>ppt_x</p:attrName>
                                        </p:attrNameLst>
                                      </p:cBhvr>
                                      <p:tavLst>
                                        <p:tav tm="0">
                                          <p:val>
                                            <p:strVal val="#ppt_x"/>
                                          </p:val>
                                        </p:tav>
                                        <p:tav tm="100000">
                                          <p:val>
                                            <p:strVal val="#ppt_x"/>
                                          </p:val>
                                        </p:tav>
                                      </p:tavLst>
                                    </p:anim>
                                    <p:anim calcmode="lin" valueType="num">
                                      <p:cBhvr>
                                        <p:cTn id="67" dur="1000" fill="hold"/>
                                        <p:tgtEl>
                                          <p:spTgt spid="85"/>
                                        </p:tgtEl>
                                        <p:attrNameLst>
                                          <p:attrName>ppt_y</p:attrName>
                                        </p:attrNameLst>
                                      </p:cBhvr>
                                      <p:tavLst>
                                        <p:tav tm="0">
                                          <p:val>
                                            <p:strVal val="#ppt_y+.1"/>
                                          </p:val>
                                        </p:tav>
                                        <p:tav tm="100000">
                                          <p:val>
                                            <p:strVal val="#ppt_y"/>
                                          </p:val>
                                        </p:tav>
                                      </p:tavLst>
                                    </p:anim>
                                  </p:childTnLst>
                                </p:cTn>
                              </p:par>
                            </p:childTnLst>
                          </p:cTn>
                        </p:par>
                        <p:par>
                          <p:cTn id="68" fill="hold">
                            <p:stCondLst>
                              <p:cond delay="8000"/>
                            </p:stCondLst>
                            <p:childTnLst>
                              <p:par>
                                <p:cTn id="69" presetID="53" presetClass="entr" presetSubtype="16" fill="hold" nodeType="afterEffect">
                                  <p:stCondLst>
                                    <p:cond delay="0"/>
                                  </p:stCondLst>
                                  <p:childTnLst>
                                    <p:set>
                                      <p:cBhvr>
                                        <p:cTn id="70" dur="1" fill="hold">
                                          <p:stCondLst>
                                            <p:cond delay="0"/>
                                          </p:stCondLst>
                                        </p:cTn>
                                        <p:tgtEl>
                                          <p:spTgt spid="88"/>
                                        </p:tgtEl>
                                        <p:attrNameLst>
                                          <p:attrName>style.visibility</p:attrName>
                                        </p:attrNameLst>
                                      </p:cBhvr>
                                      <p:to>
                                        <p:strVal val="visible"/>
                                      </p:to>
                                    </p:set>
                                    <p:anim calcmode="lin" valueType="num">
                                      <p:cBhvr>
                                        <p:cTn id="71" dur="500" fill="hold"/>
                                        <p:tgtEl>
                                          <p:spTgt spid="88"/>
                                        </p:tgtEl>
                                        <p:attrNameLst>
                                          <p:attrName>ppt_w</p:attrName>
                                        </p:attrNameLst>
                                      </p:cBhvr>
                                      <p:tavLst>
                                        <p:tav tm="0">
                                          <p:val>
                                            <p:fltVal val="0"/>
                                          </p:val>
                                        </p:tav>
                                        <p:tav tm="100000">
                                          <p:val>
                                            <p:strVal val="#ppt_w"/>
                                          </p:val>
                                        </p:tav>
                                      </p:tavLst>
                                    </p:anim>
                                    <p:anim calcmode="lin" valueType="num">
                                      <p:cBhvr>
                                        <p:cTn id="72" dur="500" fill="hold"/>
                                        <p:tgtEl>
                                          <p:spTgt spid="88"/>
                                        </p:tgtEl>
                                        <p:attrNameLst>
                                          <p:attrName>ppt_h</p:attrName>
                                        </p:attrNameLst>
                                      </p:cBhvr>
                                      <p:tavLst>
                                        <p:tav tm="0">
                                          <p:val>
                                            <p:fltVal val="0"/>
                                          </p:val>
                                        </p:tav>
                                        <p:tav tm="100000">
                                          <p:val>
                                            <p:strVal val="#ppt_h"/>
                                          </p:val>
                                        </p:tav>
                                      </p:tavLst>
                                    </p:anim>
                                    <p:animEffect transition="in" filter="fade">
                                      <p:cBhvr>
                                        <p:cTn id="73" dur="500"/>
                                        <p:tgtEl>
                                          <p:spTgt spid="88"/>
                                        </p:tgtEl>
                                      </p:cBhvr>
                                    </p:animEffect>
                                  </p:childTnLst>
                                </p:cTn>
                              </p:par>
                            </p:childTnLst>
                          </p:cTn>
                        </p:par>
                        <p:par>
                          <p:cTn id="74" fill="hold">
                            <p:stCondLst>
                              <p:cond delay="8500"/>
                            </p:stCondLst>
                            <p:childTnLst>
                              <p:par>
                                <p:cTn id="75" presetID="42" presetClass="entr" presetSubtype="0" fill="hold" nodeType="afterEffect">
                                  <p:stCondLst>
                                    <p:cond delay="0"/>
                                  </p:stCondLst>
                                  <p:childTnLst>
                                    <p:set>
                                      <p:cBhvr>
                                        <p:cTn id="76" dur="1" fill="hold">
                                          <p:stCondLst>
                                            <p:cond delay="0"/>
                                          </p:stCondLst>
                                        </p:cTn>
                                        <p:tgtEl>
                                          <p:spTgt spid="91"/>
                                        </p:tgtEl>
                                        <p:attrNameLst>
                                          <p:attrName>style.visibility</p:attrName>
                                        </p:attrNameLst>
                                      </p:cBhvr>
                                      <p:to>
                                        <p:strVal val="visible"/>
                                      </p:to>
                                    </p:set>
                                    <p:animEffect transition="in" filter="fade">
                                      <p:cBhvr>
                                        <p:cTn id="77" dur="1000"/>
                                        <p:tgtEl>
                                          <p:spTgt spid="91"/>
                                        </p:tgtEl>
                                      </p:cBhvr>
                                    </p:animEffect>
                                    <p:anim calcmode="lin" valueType="num">
                                      <p:cBhvr>
                                        <p:cTn id="78" dur="1000" fill="hold"/>
                                        <p:tgtEl>
                                          <p:spTgt spid="91"/>
                                        </p:tgtEl>
                                        <p:attrNameLst>
                                          <p:attrName>ppt_x</p:attrName>
                                        </p:attrNameLst>
                                      </p:cBhvr>
                                      <p:tavLst>
                                        <p:tav tm="0">
                                          <p:val>
                                            <p:strVal val="#ppt_x"/>
                                          </p:val>
                                        </p:tav>
                                        <p:tav tm="100000">
                                          <p:val>
                                            <p:strVal val="#ppt_x"/>
                                          </p:val>
                                        </p:tav>
                                      </p:tavLst>
                                    </p:anim>
                                    <p:anim calcmode="lin" valueType="num">
                                      <p:cBhvr>
                                        <p:cTn id="79"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Freeform 5"/>
          <p:cNvSpPr>
            <a:spLocks/>
          </p:cNvSpPr>
          <p:nvPr/>
        </p:nvSpPr>
        <p:spPr bwMode="auto">
          <a:xfrm>
            <a:off x="3672840" y="1616322"/>
            <a:ext cx="2423161" cy="3638607"/>
          </a:xfrm>
          <a:custGeom>
            <a:avLst/>
            <a:gdLst/>
            <a:ahLst/>
            <a:cxnLst>
              <a:cxn ang="0">
                <a:pos x="422" y="0"/>
              </a:cxn>
              <a:cxn ang="0">
                <a:pos x="0" y="421"/>
              </a:cxn>
              <a:cxn ang="0">
                <a:pos x="57" y="632"/>
              </a:cxn>
              <a:cxn ang="0">
                <a:pos x="422" y="421"/>
              </a:cxn>
              <a:cxn ang="0">
                <a:pos x="422" y="0"/>
              </a:cxn>
            </a:cxnLst>
            <a:rect l="0" t="0" r="r" b="b"/>
            <a:pathLst>
              <a:path w="422" h="632">
                <a:moveTo>
                  <a:pt x="422" y="0"/>
                </a:moveTo>
                <a:cubicBezTo>
                  <a:pt x="189" y="0"/>
                  <a:pt x="0" y="188"/>
                  <a:pt x="0" y="421"/>
                </a:cubicBezTo>
                <a:cubicBezTo>
                  <a:pt x="0" y="498"/>
                  <a:pt x="21" y="570"/>
                  <a:pt x="57" y="632"/>
                </a:cubicBezTo>
                <a:cubicBezTo>
                  <a:pt x="422" y="421"/>
                  <a:pt x="422" y="421"/>
                  <a:pt x="422" y="421"/>
                </a:cubicBezTo>
                <a:lnTo>
                  <a:pt x="422" y="0"/>
                </a:lnTo>
                <a:close/>
              </a:path>
            </a:pathLst>
          </a:custGeom>
          <a:solidFill>
            <a:srgbClr val="FE4A1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0" name="Freeform 6"/>
          <p:cNvSpPr>
            <a:spLocks/>
          </p:cNvSpPr>
          <p:nvPr/>
        </p:nvSpPr>
        <p:spPr bwMode="auto">
          <a:xfrm>
            <a:off x="6095999" y="1616322"/>
            <a:ext cx="2423161" cy="3638607"/>
          </a:xfrm>
          <a:custGeom>
            <a:avLst/>
            <a:gdLst/>
            <a:ahLst/>
            <a:cxnLst>
              <a:cxn ang="0">
                <a:pos x="364" y="632"/>
              </a:cxn>
              <a:cxn ang="0">
                <a:pos x="421" y="421"/>
              </a:cxn>
              <a:cxn ang="0">
                <a:pos x="0" y="0"/>
              </a:cxn>
              <a:cxn ang="0">
                <a:pos x="0" y="421"/>
              </a:cxn>
              <a:cxn ang="0">
                <a:pos x="364" y="632"/>
              </a:cxn>
            </a:cxnLst>
            <a:rect l="0" t="0" r="r" b="b"/>
            <a:pathLst>
              <a:path w="421" h="632">
                <a:moveTo>
                  <a:pt x="364" y="632"/>
                </a:moveTo>
                <a:cubicBezTo>
                  <a:pt x="400" y="570"/>
                  <a:pt x="421" y="498"/>
                  <a:pt x="421" y="421"/>
                </a:cubicBezTo>
                <a:cubicBezTo>
                  <a:pt x="421" y="188"/>
                  <a:pt x="232" y="0"/>
                  <a:pt x="0" y="0"/>
                </a:cubicBezTo>
                <a:cubicBezTo>
                  <a:pt x="0" y="421"/>
                  <a:pt x="0" y="421"/>
                  <a:pt x="0" y="421"/>
                </a:cubicBezTo>
                <a:lnTo>
                  <a:pt x="364" y="632"/>
                </a:lnTo>
                <a:close/>
              </a:path>
            </a:pathLst>
          </a:custGeom>
          <a:solidFill>
            <a:srgbClr val="5C9AD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1" name="Freeform 7"/>
          <p:cNvSpPr>
            <a:spLocks/>
          </p:cNvSpPr>
          <p:nvPr/>
        </p:nvSpPr>
        <p:spPr bwMode="auto">
          <a:xfrm>
            <a:off x="3997991" y="4039481"/>
            <a:ext cx="4196008" cy="2423161"/>
          </a:xfrm>
          <a:custGeom>
            <a:avLst/>
            <a:gdLst/>
            <a:ahLst/>
            <a:cxnLst>
              <a:cxn ang="0">
                <a:pos x="365" y="0"/>
              </a:cxn>
              <a:cxn ang="0">
                <a:pos x="0" y="211"/>
              </a:cxn>
              <a:cxn ang="0">
                <a:pos x="365" y="421"/>
              </a:cxn>
              <a:cxn ang="0">
                <a:pos x="729" y="211"/>
              </a:cxn>
              <a:cxn ang="0">
                <a:pos x="365" y="0"/>
              </a:cxn>
            </a:cxnLst>
            <a:rect l="0" t="0" r="r" b="b"/>
            <a:pathLst>
              <a:path w="729" h="421">
                <a:moveTo>
                  <a:pt x="365" y="0"/>
                </a:moveTo>
                <a:cubicBezTo>
                  <a:pt x="0" y="211"/>
                  <a:pt x="0" y="211"/>
                  <a:pt x="0" y="211"/>
                </a:cubicBezTo>
                <a:cubicBezTo>
                  <a:pt x="73" y="337"/>
                  <a:pt x="209" y="421"/>
                  <a:pt x="365" y="421"/>
                </a:cubicBezTo>
                <a:cubicBezTo>
                  <a:pt x="520" y="421"/>
                  <a:pt x="656" y="337"/>
                  <a:pt x="729" y="211"/>
                </a:cubicBezTo>
                <a:lnTo>
                  <a:pt x="365" y="0"/>
                </a:lnTo>
                <a:close/>
              </a:path>
            </a:pathLst>
          </a:custGeom>
          <a:solidFill>
            <a:srgbClr val="44546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51" name="Group 50"/>
          <p:cNvGrpSpPr/>
          <p:nvPr/>
        </p:nvGrpSpPr>
        <p:grpSpPr>
          <a:xfrm>
            <a:off x="7368571" y="3031492"/>
            <a:ext cx="691612" cy="526638"/>
            <a:chOff x="3694113" y="3481388"/>
            <a:chExt cx="173038" cy="131763"/>
          </a:xfrm>
          <a:solidFill>
            <a:schemeClr val="bg1"/>
          </a:solidFill>
        </p:grpSpPr>
        <p:sp>
          <p:nvSpPr>
            <p:cNvPr id="52" name="Freeform 38"/>
            <p:cNvSpPr>
              <a:spLocks noEditPoints="1"/>
            </p:cNvSpPr>
            <p:nvPr/>
          </p:nvSpPr>
          <p:spPr bwMode="auto">
            <a:xfrm>
              <a:off x="3694113" y="3481388"/>
              <a:ext cx="173038" cy="131763"/>
            </a:xfrm>
            <a:custGeom>
              <a:avLst/>
              <a:gdLst/>
              <a:ahLst/>
              <a:cxnLst>
                <a:cxn ang="0">
                  <a:pos x="27" y="0"/>
                </a:cxn>
                <a:cxn ang="0">
                  <a:pos x="3" y="0"/>
                </a:cxn>
                <a:cxn ang="0">
                  <a:pos x="0" y="3"/>
                </a:cxn>
                <a:cxn ang="0">
                  <a:pos x="0" y="17"/>
                </a:cxn>
                <a:cxn ang="0">
                  <a:pos x="3" y="20"/>
                </a:cxn>
                <a:cxn ang="0">
                  <a:pos x="10" y="20"/>
                </a:cxn>
                <a:cxn ang="0">
                  <a:pos x="9" y="21"/>
                </a:cxn>
                <a:cxn ang="0">
                  <a:pos x="5" y="21"/>
                </a:cxn>
                <a:cxn ang="0">
                  <a:pos x="3" y="22"/>
                </a:cxn>
                <a:cxn ang="0">
                  <a:pos x="5" y="23"/>
                </a:cxn>
                <a:cxn ang="0">
                  <a:pos x="25" y="23"/>
                </a:cxn>
                <a:cxn ang="0">
                  <a:pos x="27" y="22"/>
                </a:cxn>
                <a:cxn ang="0">
                  <a:pos x="25" y="21"/>
                </a:cxn>
                <a:cxn ang="0">
                  <a:pos x="21" y="21"/>
                </a:cxn>
                <a:cxn ang="0">
                  <a:pos x="20" y="20"/>
                </a:cxn>
                <a:cxn ang="0">
                  <a:pos x="27" y="20"/>
                </a:cxn>
                <a:cxn ang="0">
                  <a:pos x="30" y="17"/>
                </a:cxn>
                <a:cxn ang="0">
                  <a:pos x="30" y="3"/>
                </a:cxn>
                <a:cxn ang="0">
                  <a:pos x="27" y="0"/>
                </a:cxn>
                <a:cxn ang="0">
                  <a:pos x="29" y="17"/>
                </a:cxn>
                <a:cxn ang="0">
                  <a:pos x="27" y="18"/>
                </a:cxn>
                <a:cxn ang="0">
                  <a:pos x="3" y="18"/>
                </a:cxn>
                <a:cxn ang="0">
                  <a:pos x="1" y="17"/>
                </a:cxn>
                <a:cxn ang="0">
                  <a:pos x="1" y="3"/>
                </a:cxn>
                <a:cxn ang="0">
                  <a:pos x="3" y="2"/>
                </a:cxn>
                <a:cxn ang="0">
                  <a:pos x="27" y="2"/>
                </a:cxn>
                <a:cxn ang="0">
                  <a:pos x="29" y="3"/>
                </a:cxn>
                <a:cxn ang="0">
                  <a:pos x="29" y="17"/>
                </a:cxn>
              </a:cxnLst>
              <a:rect l="0" t="0" r="r" b="b"/>
              <a:pathLst>
                <a:path w="30" h="23">
                  <a:moveTo>
                    <a:pt x="27" y="0"/>
                  </a:moveTo>
                  <a:cubicBezTo>
                    <a:pt x="3" y="0"/>
                    <a:pt x="3" y="0"/>
                    <a:pt x="3" y="0"/>
                  </a:cubicBezTo>
                  <a:cubicBezTo>
                    <a:pt x="1" y="0"/>
                    <a:pt x="0" y="1"/>
                    <a:pt x="0" y="3"/>
                  </a:cubicBezTo>
                  <a:cubicBezTo>
                    <a:pt x="0" y="17"/>
                    <a:pt x="0" y="17"/>
                    <a:pt x="0" y="17"/>
                  </a:cubicBezTo>
                  <a:cubicBezTo>
                    <a:pt x="0" y="19"/>
                    <a:pt x="1" y="20"/>
                    <a:pt x="3" y="20"/>
                  </a:cubicBezTo>
                  <a:cubicBezTo>
                    <a:pt x="10" y="20"/>
                    <a:pt x="10" y="20"/>
                    <a:pt x="10" y="20"/>
                  </a:cubicBezTo>
                  <a:cubicBezTo>
                    <a:pt x="9" y="20"/>
                    <a:pt x="9" y="20"/>
                    <a:pt x="9" y="21"/>
                  </a:cubicBezTo>
                  <a:cubicBezTo>
                    <a:pt x="5" y="21"/>
                    <a:pt x="5" y="21"/>
                    <a:pt x="5" y="21"/>
                  </a:cubicBezTo>
                  <a:cubicBezTo>
                    <a:pt x="4" y="21"/>
                    <a:pt x="3" y="21"/>
                    <a:pt x="3" y="22"/>
                  </a:cubicBezTo>
                  <a:cubicBezTo>
                    <a:pt x="3" y="22"/>
                    <a:pt x="4" y="23"/>
                    <a:pt x="5" y="23"/>
                  </a:cubicBezTo>
                  <a:cubicBezTo>
                    <a:pt x="25" y="23"/>
                    <a:pt x="25" y="23"/>
                    <a:pt x="25" y="23"/>
                  </a:cubicBezTo>
                  <a:cubicBezTo>
                    <a:pt x="26" y="23"/>
                    <a:pt x="27" y="22"/>
                    <a:pt x="27" y="22"/>
                  </a:cubicBezTo>
                  <a:cubicBezTo>
                    <a:pt x="27" y="21"/>
                    <a:pt x="26" y="21"/>
                    <a:pt x="25" y="21"/>
                  </a:cubicBezTo>
                  <a:cubicBezTo>
                    <a:pt x="21" y="21"/>
                    <a:pt x="21" y="21"/>
                    <a:pt x="21" y="21"/>
                  </a:cubicBezTo>
                  <a:cubicBezTo>
                    <a:pt x="21" y="20"/>
                    <a:pt x="20" y="20"/>
                    <a:pt x="20" y="20"/>
                  </a:cubicBezTo>
                  <a:cubicBezTo>
                    <a:pt x="27" y="20"/>
                    <a:pt x="27" y="20"/>
                    <a:pt x="27" y="20"/>
                  </a:cubicBezTo>
                  <a:cubicBezTo>
                    <a:pt x="29" y="20"/>
                    <a:pt x="30" y="19"/>
                    <a:pt x="30" y="17"/>
                  </a:cubicBezTo>
                  <a:cubicBezTo>
                    <a:pt x="30" y="3"/>
                    <a:pt x="30" y="3"/>
                    <a:pt x="30" y="3"/>
                  </a:cubicBezTo>
                  <a:cubicBezTo>
                    <a:pt x="30" y="1"/>
                    <a:pt x="29" y="0"/>
                    <a:pt x="27" y="0"/>
                  </a:cubicBezTo>
                  <a:close/>
                  <a:moveTo>
                    <a:pt x="29" y="17"/>
                  </a:moveTo>
                  <a:cubicBezTo>
                    <a:pt x="29" y="18"/>
                    <a:pt x="28" y="18"/>
                    <a:pt x="27" y="18"/>
                  </a:cubicBezTo>
                  <a:cubicBezTo>
                    <a:pt x="3" y="18"/>
                    <a:pt x="3" y="18"/>
                    <a:pt x="3" y="18"/>
                  </a:cubicBezTo>
                  <a:cubicBezTo>
                    <a:pt x="2" y="18"/>
                    <a:pt x="1" y="18"/>
                    <a:pt x="1" y="17"/>
                  </a:cubicBezTo>
                  <a:cubicBezTo>
                    <a:pt x="1" y="3"/>
                    <a:pt x="1" y="3"/>
                    <a:pt x="1" y="3"/>
                  </a:cubicBezTo>
                  <a:cubicBezTo>
                    <a:pt x="1" y="2"/>
                    <a:pt x="2" y="2"/>
                    <a:pt x="3" y="2"/>
                  </a:cubicBezTo>
                  <a:cubicBezTo>
                    <a:pt x="27" y="2"/>
                    <a:pt x="27" y="2"/>
                    <a:pt x="27" y="2"/>
                  </a:cubicBezTo>
                  <a:cubicBezTo>
                    <a:pt x="28" y="2"/>
                    <a:pt x="29" y="2"/>
                    <a:pt x="29" y="3"/>
                  </a:cubicBezTo>
                  <a:lnTo>
                    <a:pt x="29" y="1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3" name="Freeform 39"/>
            <p:cNvSpPr>
              <a:spLocks noEditPoints="1"/>
            </p:cNvSpPr>
            <p:nvPr/>
          </p:nvSpPr>
          <p:spPr bwMode="auto">
            <a:xfrm>
              <a:off x="3733800" y="3514725"/>
              <a:ext cx="63500" cy="63500"/>
            </a:xfrm>
            <a:custGeom>
              <a:avLst/>
              <a:gdLst/>
              <a:ahLst/>
              <a:cxnLst>
                <a:cxn ang="0">
                  <a:pos x="11" y="6"/>
                </a:cxn>
                <a:cxn ang="0">
                  <a:pos x="11" y="5"/>
                </a:cxn>
                <a:cxn ang="0">
                  <a:pos x="9" y="5"/>
                </a:cxn>
                <a:cxn ang="0">
                  <a:pos x="9" y="3"/>
                </a:cxn>
                <a:cxn ang="0">
                  <a:pos x="9" y="2"/>
                </a:cxn>
                <a:cxn ang="0">
                  <a:pos x="8" y="1"/>
                </a:cxn>
                <a:cxn ang="0">
                  <a:pos x="8" y="2"/>
                </a:cxn>
                <a:cxn ang="0">
                  <a:pos x="6" y="1"/>
                </a:cxn>
                <a:cxn ang="0">
                  <a:pos x="6" y="0"/>
                </a:cxn>
                <a:cxn ang="0">
                  <a:pos x="5" y="0"/>
                </a:cxn>
                <a:cxn ang="0">
                  <a:pos x="5" y="1"/>
                </a:cxn>
                <a:cxn ang="0">
                  <a:pos x="3" y="2"/>
                </a:cxn>
                <a:cxn ang="0">
                  <a:pos x="2" y="1"/>
                </a:cxn>
                <a:cxn ang="0">
                  <a:pos x="1" y="2"/>
                </a:cxn>
                <a:cxn ang="0">
                  <a:pos x="2" y="3"/>
                </a:cxn>
                <a:cxn ang="0">
                  <a:pos x="1" y="5"/>
                </a:cxn>
                <a:cxn ang="0">
                  <a:pos x="0" y="5"/>
                </a:cxn>
                <a:cxn ang="0">
                  <a:pos x="0" y="6"/>
                </a:cxn>
                <a:cxn ang="0">
                  <a:pos x="1" y="6"/>
                </a:cxn>
                <a:cxn ang="0">
                  <a:pos x="2" y="8"/>
                </a:cxn>
                <a:cxn ang="0">
                  <a:pos x="1" y="9"/>
                </a:cxn>
                <a:cxn ang="0">
                  <a:pos x="2" y="10"/>
                </a:cxn>
                <a:cxn ang="0">
                  <a:pos x="3" y="9"/>
                </a:cxn>
                <a:cxn ang="0">
                  <a:pos x="5" y="10"/>
                </a:cxn>
                <a:cxn ang="0">
                  <a:pos x="5" y="11"/>
                </a:cxn>
                <a:cxn ang="0">
                  <a:pos x="6" y="11"/>
                </a:cxn>
                <a:cxn ang="0">
                  <a:pos x="6" y="10"/>
                </a:cxn>
                <a:cxn ang="0">
                  <a:pos x="8" y="9"/>
                </a:cxn>
                <a:cxn ang="0">
                  <a:pos x="9" y="10"/>
                </a:cxn>
                <a:cxn ang="0">
                  <a:pos x="9" y="9"/>
                </a:cxn>
                <a:cxn ang="0">
                  <a:pos x="9" y="8"/>
                </a:cxn>
                <a:cxn ang="0">
                  <a:pos x="9" y="6"/>
                </a:cxn>
                <a:cxn ang="0">
                  <a:pos x="11" y="6"/>
                </a:cxn>
                <a:cxn ang="0">
                  <a:pos x="8" y="6"/>
                </a:cxn>
                <a:cxn ang="0">
                  <a:pos x="5" y="9"/>
                </a:cxn>
                <a:cxn ang="0">
                  <a:pos x="2" y="6"/>
                </a:cxn>
                <a:cxn ang="0">
                  <a:pos x="5" y="2"/>
                </a:cxn>
                <a:cxn ang="0">
                  <a:pos x="8" y="6"/>
                </a:cxn>
              </a:cxnLst>
              <a:rect l="0" t="0" r="r" b="b"/>
              <a:pathLst>
                <a:path w="11" h="11">
                  <a:moveTo>
                    <a:pt x="11" y="6"/>
                  </a:moveTo>
                  <a:cubicBezTo>
                    <a:pt x="11" y="5"/>
                    <a:pt x="11" y="5"/>
                    <a:pt x="11" y="5"/>
                  </a:cubicBezTo>
                  <a:cubicBezTo>
                    <a:pt x="9" y="5"/>
                    <a:pt x="9" y="5"/>
                    <a:pt x="9" y="5"/>
                  </a:cubicBezTo>
                  <a:cubicBezTo>
                    <a:pt x="9" y="4"/>
                    <a:pt x="9" y="4"/>
                    <a:pt x="9" y="3"/>
                  </a:cubicBezTo>
                  <a:cubicBezTo>
                    <a:pt x="9" y="2"/>
                    <a:pt x="9" y="2"/>
                    <a:pt x="9" y="2"/>
                  </a:cubicBezTo>
                  <a:cubicBezTo>
                    <a:pt x="8" y="1"/>
                    <a:pt x="8" y="1"/>
                    <a:pt x="8" y="1"/>
                  </a:cubicBezTo>
                  <a:cubicBezTo>
                    <a:pt x="8" y="2"/>
                    <a:pt x="8" y="2"/>
                    <a:pt x="8" y="2"/>
                  </a:cubicBezTo>
                  <a:cubicBezTo>
                    <a:pt x="7" y="2"/>
                    <a:pt x="7" y="1"/>
                    <a:pt x="6" y="1"/>
                  </a:cubicBezTo>
                  <a:cubicBezTo>
                    <a:pt x="6" y="0"/>
                    <a:pt x="6" y="0"/>
                    <a:pt x="6" y="0"/>
                  </a:cubicBezTo>
                  <a:cubicBezTo>
                    <a:pt x="5" y="0"/>
                    <a:pt x="5" y="0"/>
                    <a:pt x="5" y="0"/>
                  </a:cubicBezTo>
                  <a:cubicBezTo>
                    <a:pt x="5" y="1"/>
                    <a:pt x="5" y="1"/>
                    <a:pt x="5" y="1"/>
                  </a:cubicBezTo>
                  <a:cubicBezTo>
                    <a:pt x="4" y="1"/>
                    <a:pt x="3" y="2"/>
                    <a:pt x="3" y="2"/>
                  </a:cubicBezTo>
                  <a:cubicBezTo>
                    <a:pt x="2" y="1"/>
                    <a:pt x="2" y="1"/>
                    <a:pt x="2" y="1"/>
                  </a:cubicBezTo>
                  <a:cubicBezTo>
                    <a:pt x="1" y="2"/>
                    <a:pt x="1" y="2"/>
                    <a:pt x="1" y="2"/>
                  </a:cubicBezTo>
                  <a:cubicBezTo>
                    <a:pt x="2" y="3"/>
                    <a:pt x="2" y="3"/>
                    <a:pt x="2" y="3"/>
                  </a:cubicBezTo>
                  <a:cubicBezTo>
                    <a:pt x="1" y="4"/>
                    <a:pt x="1" y="4"/>
                    <a:pt x="1" y="5"/>
                  </a:cubicBezTo>
                  <a:cubicBezTo>
                    <a:pt x="0" y="5"/>
                    <a:pt x="0" y="5"/>
                    <a:pt x="0" y="5"/>
                  </a:cubicBezTo>
                  <a:cubicBezTo>
                    <a:pt x="0" y="6"/>
                    <a:pt x="0" y="6"/>
                    <a:pt x="0" y="6"/>
                  </a:cubicBezTo>
                  <a:cubicBezTo>
                    <a:pt x="1" y="6"/>
                    <a:pt x="1" y="6"/>
                    <a:pt x="1" y="6"/>
                  </a:cubicBezTo>
                  <a:cubicBezTo>
                    <a:pt x="1" y="7"/>
                    <a:pt x="1" y="8"/>
                    <a:pt x="2" y="8"/>
                  </a:cubicBezTo>
                  <a:cubicBezTo>
                    <a:pt x="1" y="9"/>
                    <a:pt x="1" y="9"/>
                    <a:pt x="1" y="9"/>
                  </a:cubicBezTo>
                  <a:cubicBezTo>
                    <a:pt x="2" y="10"/>
                    <a:pt x="2" y="10"/>
                    <a:pt x="2" y="10"/>
                  </a:cubicBezTo>
                  <a:cubicBezTo>
                    <a:pt x="3" y="9"/>
                    <a:pt x="3" y="9"/>
                    <a:pt x="3" y="9"/>
                  </a:cubicBezTo>
                  <a:cubicBezTo>
                    <a:pt x="3" y="10"/>
                    <a:pt x="4" y="10"/>
                    <a:pt x="5" y="10"/>
                  </a:cubicBezTo>
                  <a:cubicBezTo>
                    <a:pt x="5" y="11"/>
                    <a:pt x="5" y="11"/>
                    <a:pt x="5" y="11"/>
                  </a:cubicBezTo>
                  <a:cubicBezTo>
                    <a:pt x="6" y="11"/>
                    <a:pt x="6" y="11"/>
                    <a:pt x="6" y="11"/>
                  </a:cubicBezTo>
                  <a:cubicBezTo>
                    <a:pt x="6" y="10"/>
                    <a:pt x="6" y="10"/>
                    <a:pt x="6" y="10"/>
                  </a:cubicBezTo>
                  <a:cubicBezTo>
                    <a:pt x="7" y="10"/>
                    <a:pt x="7" y="10"/>
                    <a:pt x="8" y="9"/>
                  </a:cubicBezTo>
                  <a:cubicBezTo>
                    <a:pt x="9" y="10"/>
                    <a:pt x="9" y="10"/>
                    <a:pt x="9" y="10"/>
                  </a:cubicBezTo>
                  <a:cubicBezTo>
                    <a:pt x="9" y="9"/>
                    <a:pt x="9" y="9"/>
                    <a:pt x="9" y="9"/>
                  </a:cubicBezTo>
                  <a:cubicBezTo>
                    <a:pt x="9" y="8"/>
                    <a:pt x="9" y="8"/>
                    <a:pt x="9" y="8"/>
                  </a:cubicBezTo>
                  <a:cubicBezTo>
                    <a:pt x="9" y="8"/>
                    <a:pt x="9" y="7"/>
                    <a:pt x="9" y="6"/>
                  </a:cubicBezTo>
                  <a:lnTo>
                    <a:pt x="11" y="6"/>
                  </a:lnTo>
                  <a:close/>
                  <a:moveTo>
                    <a:pt x="8" y="6"/>
                  </a:moveTo>
                  <a:cubicBezTo>
                    <a:pt x="8" y="7"/>
                    <a:pt x="7" y="9"/>
                    <a:pt x="5" y="9"/>
                  </a:cubicBezTo>
                  <a:cubicBezTo>
                    <a:pt x="3" y="9"/>
                    <a:pt x="2" y="7"/>
                    <a:pt x="2" y="6"/>
                  </a:cubicBezTo>
                  <a:cubicBezTo>
                    <a:pt x="2" y="4"/>
                    <a:pt x="3" y="2"/>
                    <a:pt x="5" y="2"/>
                  </a:cubicBezTo>
                  <a:cubicBezTo>
                    <a:pt x="7" y="2"/>
                    <a:pt x="8" y="4"/>
                    <a:pt x="8" y="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4" name="Freeform 40"/>
            <p:cNvSpPr>
              <a:spLocks noEditPoints="1"/>
            </p:cNvSpPr>
            <p:nvPr/>
          </p:nvSpPr>
          <p:spPr bwMode="auto">
            <a:xfrm>
              <a:off x="3792538" y="3544888"/>
              <a:ext cx="34925" cy="28575"/>
            </a:xfrm>
            <a:custGeom>
              <a:avLst/>
              <a:gdLst/>
              <a:ahLst/>
              <a:cxnLst>
                <a:cxn ang="0">
                  <a:pos x="6" y="3"/>
                </a:cxn>
                <a:cxn ang="0">
                  <a:pos x="6" y="2"/>
                </a:cxn>
                <a:cxn ang="0">
                  <a:pos x="5" y="2"/>
                </a:cxn>
                <a:cxn ang="0">
                  <a:pos x="5" y="1"/>
                </a:cxn>
                <a:cxn ang="0">
                  <a:pos x="5" y="1"/>
                </a:cxn>
                <a:cxn ang="0">
                  <a:pos x="5" y="0"/>
                </a:cxn>
                <a:cxn ang="0">
                  <a:pos x="4" y="1"/>
                </a:cxn>
                <a:cxn ang="0">
                  <a:pos x="3" y="0"/>
                </a:cxn>
                <a:cxn ang="0">
                  <a:pos x="3" y="0"/>
                </a:cxn>
                <a:cxn ang="0">
                  <a:pos x="3" y="0"/>
                </a:cxn>
                <a:cxn ang="0">
                  <a:pos x="3" y="0"/>
                </a:cxn>
                <a:cxn ang="0">
                  <a:pos x="2" y="1"/>
                </a:cxn>
                <a:cxn ang="0">
                  <a:pos x="1" y="0"/>
                </a:cxn>
                <a:cxn ang="0">
                  <a:pos x="1" y="1"/>
                </a:cxn>
                <a:cxn ang="0">
                  <a:pos x="1" y="1"/>
                </a:cxn>
                <a:cxn ang="0">
                  <a:pos x="1" y="2"/>
                </a:cxn>
                <a:cxn ang="0">
                  <a:pos x="0" y="2"/>
                </a:cxn>
                <a:cxn ang="0">
                  <a:pos x="0" y="3"/>
                </a:cxn>
                <a:cxn ang="0">
                  <a:pos x="1" y="3"/>
                </a:cxn>
                <a:cxn ang="0">
                  <a:pos x="1" y="4"/>
                </a:cxn>
                <a:cxn ang="0">
                  <a:pos x="1" y="4"/>
                </a:cxn>
                <a:cxn ang="0">
                  <a:pos x="1" y="4"/>
                </a:cxn>
                <a:cxn ang="0">
                  <a:pos x="2" y="4"/>
                </a:cxn>
                <a:cxn ang="0">
                  <a:pos x="3" y="4"/>
                </a:cxn>
                <a:cxn ang="0">
                  <a:pos x="3" y="5"/>
                </a:cxn>
                <a:cxn ang="0">
                  <a:pos x="3" y="5"/>
                </a:cxn>
                <a:cxn ang="0">
                  <a:pos x="3" y="4"/>
                </a:cxn>
                <a:cxn ang="0">
                  <a:pos x="4" y="4"/>
                </a:cxn>
                <a:cxn ang="0">
                  <a:pos x="5" y="4"/>
                </a:cxn>
                <a:cxn ang="0">
                  <a:pos x="5" y="4"/>
                </a:cxn>
                <a:cxn ang="0">
                  <a:pos x="5" y="4"/>
                </a:cxn>
                <a:cxn ang="0">
                  <a:pos x="5" y="3"/>
                </a:cxn>
                <a:cxn ang="0">
                  <a:pos x="6" y="3"/>
                </a:cxn>
                <a:cxn ang="0">
                  <a:pos x="5" y="2"/>
                </a:cxn>
                <a:cxn ang="0">
                  <a:pos x="3" y="4"/>
                </a:cxn>
                <a:cxn ang="0">
                  <a:pos x="1" y="2"/>
                </a:cxn>
                <a:cxn ang="0">
                  <a:pos x="3" y="1"/>
                </a:cxn>
                <a:cxn ang="0">
                  <a:pos x="5" y="2"/>
                </a:cxn>
              </a:cxnLst>
              <a:rect l="0" t="0" r="r" b="b"/>
              <a:pathLst>
                <a:path w="6" h="5">
                  <a:moveTo>
                    <a:pt x="6" y="3"/>
                  </a:moveTo>
                  <a:cubicBezTo>
                    <a:pt x="6" y="2"/>
                    <a:pt x="6" y="2"/>
                    <a:pt x="6" y="2"/>
                  </a:cubicBezTo>
                  <a:cubicBezTo>
                    <a:pt x="5" y="2"/>
                    <a:pt x="5" y="2"/>
                    <a:pt x="5" y="2"/>
                  </a:cubicBezTo>
                  <a:cubicBezTo>
                    <a:pt x="5" y="2"/>
                    <a:pt x="5" y="1"/>
                    <a:pt x="5" y="1"/>
                  </a:cubicBezTo>
                  <a:cubicBezTo>
                    <a:pt x="5" y="1"/>
                    <a:pt x="5" y="1"/>
                    <a:pt x="5" y="1"/>
                  </a:cubicBezTo>
                  <a:cubicBezTo>
                    <a:pt x="5" y="0"/>
                    <a:pt x="5" y="0"/>
                    <a:pt x="5" y="0"/>
                  </a:cubicBezTo>
                  <a:cubicBezTo>
                    <a:pt x="4" y="1"/>
                    <a:pt x="4" y="1"/>
                    <a:pt x="4" y="1"/>
                  </a:cubicBezTo>
                  <a:cubicBezTo>
                    <a:pt x="4" y="0"/>
                    <a:pt x="4" y="0"/>
                    <a:pt x="3" y="0"/>
                  </a:cubicBezTo>
                  <a:cubicBezTo>
                    <a:pt x="3" y="0"/>
                    <a:pt x="3" y="0"/>
                    <a:pt x="3" y="0"/>
                  </a:cubicBezTo>
                  <a:cubicBezTo>
                    <a:pt x="3" y="0"/>
                    <a:pt x="3" y="0"/>
                    <a:pt x="3" y="0"/>
                  </a:cubicBezTo>
                  <a:cubicBezTo>
                    <a:pt x="3" y="0"/>
                    <a:pt x="3" y="0"/>
                    <a:pt x="3" y="0"/>
                  </a:cubicBezTo>
                  <a:cubicBezTo>
                    <a:pt x="2" y="0"/>
                    <a:pt x="2" y="0"/>
                    <a:pt x="2" y="1"/>
                  </a:cubicBezTo>
                  <a:cubicBezTo>
                    <a:pt x="1" y="0"/>
                    <a:pt x="1" y="0"/>
                    <a:pt x="1" y="0"/>
                  </a:cubicBezTo>
                  <a:cubicBezTo>
                    <a:pt x="1" y="1"/>
                    <a:pt x="1" y="1"/>
                    <a:pt x="1" y="1"/>
                  </a:cubicBezTo>
                  <a:cubicBezTo>
                    <a:pt x="1" y="1"/>
                    <a:pt x="1" y="1"/>
                    <a:pt x="1" y="1"/>
                  </a:cubicBezTo>
                  <a:cubicBezTo>
                    <a:pt x="1" y="1"/>
                    <a:pt x="1" y="2"/>
                    <a:pt x="1" y="2"/>
                  </a:cubicBezTo>
                  <a:cubicBezTo>
                    <a:pt x="0" y="2"/>
                    <a:pt x="0" y="2"/>
                    <a:pt x="0" y="2"/>
                  </a:cubicBezTo>
                  <a:cubicBezTo>
                    <a:pt x="0" y="3"/>
                    <a:pt x="0" y="3"/>
                    <a:pt x="0" y="3"/>
                  </a:cubicBezTo>
                  <a:cubicBezTo>
                    <a:pt x="1" y="3"/>
                    <a:pt x="1" y="3"/>
                    <a:pt x="1" y="3"/>
                  </a:cubicBezTo>
                  <a:cubicBezTo>
                    <a:pt x="1" y="3"/>
                    <a:pt x="1" y="3"/>
                    <a:pt x="1" y="4"/>
                  </a:cubicBezTo>
                  <a:cubicBezTo>
                    <a:pt x="1" y="4"/>
                    <a:pt x="1" y="4"/>
                    <a:pt x="1" y="4"/>
                  </a:cubicBezTo>
                  <a:cubicBezTo>
                    <a:pt x="1" y="4"/>
                    <a:pt x="1" y="4"/>
                    <a:pt x="1" y="4"/>
                  </a:cubicBezTo>
                  <a:cubicBezTo>
                    <a:pt x="2" y="4"/>
                    <a:pt x="2" y="4"/>
                    <a:pt x="2" y="4"/>
                  </a:cubicBezTo>
                  <a:cubicBezTo>
                    <a:pt x="2" y="4"/>
                    <a:pt x="2" y="4"/>
                    <a:pt x="3" y="4"/>
                  </a:cubicBezTo>
                  <a:cubicBezTo>
                    <a:pt x="3" y="5"/>
                    <a:pt x="3" y="5"/>
                    <a:pt x="3" y="5"/>
                  </a:cubicBezTo>
                  <a:cubicBezTo>
                    <a:pt x="3" y="5"/>
                    <a:pt x="3" y="5"/>
                    <a:pt x="3" y="5"/>
                  </a:cubicBezTo>
                  <a:cubicBezTo>
                    <a:pt x="3" y="4"/>
                    <a:pt x="3" y="4"/>
                    <a:pt x="3" y="4"/>
                  </a:cubicBezTo>
                  <a:cubicBezTo>
                    <a:pt x="4" y="4"/>
                    <a:pt x="4" y="4"/>
                    <a:pt x="4" y="4"/>
                  </a:cubicBezTo>
                  <a:cubicBezTo>
                    <a:pt x="5" y="4"/>
                    <a:pt x="5" y="4"/>
                    <a:pt x="5" y="4"/>
                  </a:cubicBezTo>
                  <a:cubicBezTo>
                    <a:pt x="5" y="4"/>
                    <a:pt x="5" y="4"/>
                    <a:pt x="5" y="4"/>
                  </a:cubicBezTo>
                  <a:cubicBezTo>
                    <a:pt x="5" y="4"/>
                    <a:pt x="5" y="4"/>
                    <a:pt x="5" y="4"/>
                  </a:cubicBezTo>
                  <a:cubicBezTo>
                    <a:pt x="5" y="3"/>
                    <a:pt x="5" y="3"/>
                    <a:pt x="5" y="3"/>
                  </a:cubicBezTo>
                  <a:lnTo>
                    <a:pt x="6" y="3"/>
                  </a:lnTo>
                  <a:close/>
                  <a:moveTo>
                    <a:pt x="5" y="2"/>
                  </a:moveTo>
                  <a:cubicBezTo>
                    <a:pt x="5" y="3"/>
                    <a:pt x="4" y="4"/>
                    <a:pt x="3" y="4"/>
                  </a:cubicBezTo>
                  <a:cubicBezTo>
                    <a:pt x="2" y="4"/>
                    <a:pt x="1" y="3"/>
                    <a:pt x="1" y="2"/>
                  </a:cubicBezTo>
                  <a:cubicBezTo>
                    <a:pt x="1" y="1"/>
                    <a:pt x="2" y="1"/>
                    <a:pt x="3" y="1"/>
                  </a:cubicBezTo>
                  <a:cubicBezTo>
                    <a:pt x="4" y="1"/>
                    <a:pt x="5" y="1"/>
                    <a:pt x="5" y="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5" name="Freeform 41"/>
            <p:cNvSpPr>
              <a:spLocks noEditPoints="1"/>
            </p:cNvSpPr>
            <p:nvPr/>
          </p:nvSpPr>
          <p:spPr bwMode="auto">
            <a:xfrm>
              <a:off x="3786188" y="3497263"/>
              <a:ext cx="41275" cy="41275"/>
            </a:xfrm>
            <a:custGeom>
              <a:avLst/>
              <a:gdLst/>
              <a:ahLst/>
              <a:cxnLst>
                <a:cxn ang="0">
                  <a:pos x="7" y="4"/>
                </a:cxn>
                <a:cxn ang="0">
                  <a:pos x="7" y="3"/>
                </a:cxn>
                <a:cxn ang="0">
                  <a:pos x="6" y="3"/>
                </a:cxn>
                <a:cxn ang="0">
                  <a:pos x="6" y="2"/>
                </a:cxn>
                <a:cxn ang="0">
                  <a:pos x="6" y="1"/>
                </a:cxn>
                <a:cxn ang="0">
                  <a:pos x="5" y="1"/>
                </a:cxn>
                <a:cxn ang="0">
                  <a:pos x="5" y="1"/>
                </a:cxn>
                <a:cxn ang="0">
                  <a:pos x="4" y="1"/>
                </a:cxn>
                <a:cxn ang="0">
                  <a:pos x="4" y="0"/>
                </a:cxn>
                <a:cxn ang="0">
                  <a:pos x="3" y="0"/>
                </a:cxn>
                <a:cxn ang="0">
                  <a:pos x="3" y="1"/>
                </a:cxn>
                <a:cxn ang="0">
                  <a:pos x="1" y="1"/>
                </a:cxn>
                <a:cxn ang="0">
                  <a:pos x="1" y="1"/>
                </a:cxn>
                <a:cxn ang="0">
                  <a:pos x="0" y="1"/>
                </a:cxn>
                <a:cxn ang="0">
                  <a:pos x="1" y="2"/>
                </a:cxn>
                <a:cxn ang="0">
                  <a:pos x="0" y="3"/>
                </a:cxn>
                <a:cxn ang="0">
                  <a:pos x="0" y="3"/>
                </a:cxn>
                <a:cxn ang="0">
                  <a:pos x="0" y="4"/>
                </a:cxn>
                <a:cxn ang="0">
                  <a:pos x="0" y="4"/>
                </a:cxn>
                <a:cxn ang="0">
                  <a:pos x="1" y="5"/>
                </a:cxn>
                <a:cxn ang="0">
                  <a:pos x="0" y="6"/>
                </a:cxn>
                <a:cxn ang="0">
                  <a:pos x="1" y="6"/>
                </a:cxn>
                <a:cxn ang="0">
                  <a:pos x="1" y="6"/>
                </a:cxn>
                <a:cxn ang="0">
                  <a:pos x="3" y="6"/>
                </a:cxn>
                <a:cxn ang="0">
                  <a:pos x="3" y="7"/>
                </a:cxn>
                <a:cxn ang="0">
                  <a:pos x="4" y="7"/>
                </a:cxn>
                <a:cxn ang="0">
                  <a:pos x="4" y="6"/>
                </a:cxn>
                <a:cxn ang="0">
                  <a:pos x="5" y="6"/>
                </a:cxn>
                <a:cxn ang="0">
                  <a:pos x="5" y="6"/>
                </a:cxn>
                <a:cxn ang="0">
                  <a:pos x="6" y="6"/>
                </a:cxn>
                <a:cxn ang="0">
                  <a:pos x="6" y="5"/>
                </a:cxn>
                <a:cxn ang="0">
                  <a:pos x="6" y="4"/>
                </a:cxn>
                <a:cxn ang="0">
                  <a:pos x="7" y="4"/>
                </a:cxn>
                <a:cxn ang="0">
                  <a:pos x="5" y="4"/>
                </a:cxn>
                <a:cxn ang="0">
                  <a:pos x="3" y="6"/>
                </a:cxn>
                <a:cxn ang="0">
                  <a:pos x="1" y="4"/>
                </a:cxn>
                <a:cxn ang="0">
                  <a:pos x="3" y="1"/>
                </a:cxn>
                <a:cxn ang="0">
                  <a:pos x="5" y="4"/>
                </a:cxn>
              </a:cxnLst>
              <a:rect l="0" t="0" r="r" b="b"/>
              <a:pathLst>
                <a:path w="7" h="7">
                  <a:moveTo>
                    <a:pt x="7" y="4"/>
                  </a:moveTo>
                  <a:cubicBezTo>
                    <a:pt x="7" y="3"/>
                    <a:pt x="7" y="3"/>
                    <a:pt x="7" y="3"/>
                  </a:cubicBezTo>
                  <a:cubicBezTo>
                    <a:pt x="6" y="3"/>
                    <a:pt x="6" y="3"/>
                    <a:pt x="6" y="3"/>
                  </a:cubicBezTo>
                  <a:cubicBezTo>
                    <a:pt x="6" y="3"/>
                    <a:pt x="6" y="2"/>
                    <a:pt x="6" y="2"/>
                  </a:cubicBezTo>
                  <a:cubicBezTo>
                    <a:pt x="6" y="1"/>
                    <a:pt x="6" y="1"/>
                    <a:pt x="6" y="1"/>
                  </a:cubicBezTo>
                  <a:cubicBezTo>
                    <a:pt x="5" y="1"/>
                    <a:pt x="5" y="1"/>
                    <a:pt x="5" y="1"/>
                  </a:cubicBezTo>
                  <a:cubicBezTo>
                    <a:pt x="5" y="1"/>
                    <a:pt x="5" y="1"/>
                    <a:pt x="5" y="1"/>
                  </a:cubicBezTo>
                  <a:cubicBezTo>
                    <a:pt x="5" y="1"/>
                    <a:pt x="4" y="1"/>
                    <a:pt x="4" y="1"/>
                  </a:cubicBezTo>
                  <a:cubicBezTo>
                    <a:pt x="4" y="0"/>
                    <a:pt x="4" y="0"/>
                    <a:pt x="4" y="0"/>
                  </a:cubicBezTo>
                  <a:cubicBezTo>
                    <a:pt x="3" y="0"/>
                    <a:pt x="3" y="0"/>
                    <a:pt x="3" y="0"/>
                  </a:cubicBezTo>
                  <a:cubicBezTo>
                    <a:pt x="3" y="1"/>
                    <a:pt x="3" y="1"/>
                    <a:pt x="3" y="1"/>
                  </a:cubicBezTo>
                  <a:cubicBezTo>
                    <a:pt x="2" y="1"/>
                    <a:pt x="2" y="1"/>
                    <a:pt x="1" y="1"/>
                  </a:cubicBezTo>
                  <a:cubicBezTo>
                    <a:pt x="1" y="1"/>
                    <a:pt x="1" y="1"/>
                    <a:pt x="1" y="1"/>
                  </a:cubicBezTo>
                  <a:cubicBezTo>
                    <a:pt x="0" y="1"/>
                    <a:pt x="0" y="1"/>
                    <a:pt x="0" y="1"/>
                  </a:cubicBezTo>
                  <a:cubicBezTo>
                    <a:pt x="1" y="2"/>
                    <a:pt x="1" y="2"/>
                    <a:pt x="1" y="2"/>
                  </a:cubicBezTo>
                  <a:cubicBezTo>
                    <a:pt x="1" y="2"/>
                    <a:pt x="0" y="3"/>
                    <a:pt x="0" y="3"/>
                  </a:cubicBezTo>
                  <a:cubicBezTo>
                    <a:pt x="0" y="3"/>
                    <a:pt x="0" y="3"/>
                    <a:pt x="0" y="3"/>
                  </a:cubicBezTo>
                  <a:cubicBezTo>
                    <a:pt x="0" y="4"/>
                    <a:pt x="0" y="4"/>
                    <a:pt x="0" y="4"/>
                  </a:cubicBezTo>
                  <a:cubicBezTo>
                    <a:pt x="0" y="4"/>
                    <a:pt x="0" y="4"/>
                    <a:pt x="0" y="4"/>
                  </a:cubicBezTo>
                  <a:cubicBezTo>
                    <a:pt x="0" y="4"/>
                    <a:pt x="1" y="5"/>
                    <a:pt x="1" y="5"/>
                  </a:cubicBezTo>
                  <a:cubicBezTo>
                    <a:pt x="0" y="6"/>
                    <a:pt x="0" y="6"/>
                    <a:pt x="0" y="6"/>
                  </a:cubicBezTo>
                  <a:cubicBezTo>
                    <a:pt x="1" y="6"/>
                    <a:pt x="1" y="6"/>
                    <a:pt x="1" y="6"/>
                  </a:cubicBezTo>
                  <a:cubicBezTo>
                    <a:pt x="1" y="6"/>
                    <a:pt x="1" y="6"/>
                    <a:pt x="1" y="6"/>
                  </a:cubicBezTo>
                  <a:cubicBezTo>
                    <a:pt x="2" y="6"/>
                    <a:pt x="2" y="6"/>
                    <a:pt x="3" y="6"/>
                  </a:cubicBezTo>
                  <a:cubicBezTo>
                    <a:pt x="3" y="7"/>
                    <a:pt x="3" y="7"/>
                    <a:pt x="3" y="7"/>
                  </a:cubicBezTo>
                  <a:cubicBezTo>
                    <a:pt x="4" y="7"/>
                    <a:pt x="4" y="7"/>
                    <a:pt x="4" y="7"/>
                  </a:cubicBezTo>
                  <a:cubicBezTo>
                    <a:pt x="4" y="6"/>
                    <a:pt x="4" y="6"/>
                    <a:pt x="4" y="6"/>
                  </a:cubicBezTo>
                  <a:cubicBezTo>
                    <a:pt x="4" y="6"/>
                    <a:pt x="5" y="6"/>
                    <a:pt x="5" y="6"/>
                  </a:cubicBezTo>
                  <a:cubicBezTo>
                    <a:pt x="5" y="6"/>
                    <a:pt x="5" y="6"/>
                    <a:pt x="5" y="6"/>
                  </a:cubicBezTo>
                  <a:cubicBezTo>
                    <a:pt x="6" y="6"/>
                    <a:pt x="6" y="6"/>
                    <a:pt x="6" y="6"/>
                  </a:cubicBezTo>
                  <a:cubicBezTo>
                    <a:pt x="6" y="5"/>
                    <a:pt x="6" y="5"/>
                    <a:pt x="6" y="5"/>
                  </a:cubicBezTo>
                  <a:cubicBezTo>
                    <a:pt x="6" y="5"/>
                    <a:pt x="6" y="4"/>
                    <a:pt x="6" y="4"/>
                  </a:cubicBezTo>
                  <a:lnTo>
                    <a:pt x="7" y="4"/>
                  </a:lnTo>
                  <a:close/>
                  <a:moveTo>
                    <a:pt x="5" y="4"/>
                  </a:moveTo>
                  <a:cubicBezTo>
                    <a:pt x="5" y="5"/>
                    <a:pt x="4" y="6"/>
                    <a:pt x="3" y="6"/>
                  </a:cubicBezTo>
                  <a:cubicBezTo>
                    <a:pt x="2" y="6"/>
                    <a:pt x="1" y="5"/>
                    <a:pt x="1" y="4"/>
                  </a:cubicBezTo>
                  <a:cubicBezTo>
                    <a:pt x="1" y="2"/>
                    <a:pt x="2" y="1"/>
                    <a:pt x="3" y="1"/>
                  </a:cubicBezTo>
                  <a:cubicBezTo>
                    <a:pt x="4" y="1"/>
                    <a:pt x="5" y="2"/>
                    <a:pt x="5" y="4"/>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56" name="Group 55"/>
          <p:cNvGrpSpPr/>
          <p:nvPr/>
        </p:nvGrpSpPr>
        <p:grpSpPr>
          <a:xfrm>
            <a:off x="5720483" y="5395880"/>
            <a:ext cx="751030" cy="808258"/>
            <a:chOff x="4184650" y="3094038"/>
            <a:chExt cx="166688" cy="179388"/>
          </a:xfrm>
          <a:solidFill>
            <a:schemeClr val="bg1"/>
          </a:solidFill>
        </p:grpSpPr>
        <p:sp>
          <p:nvSpPr>
            <p:cNvPr id="57" name="Freeform 42"/>
            <p:cNvSpPr>
              <a:spLocks noEditPoints="1"/>
            </p:cNvSpPr>
            <p:nvPr/>
          </p:nvSpPr>
          <p:spPr bwMode="auto">
            <a:xfrm>
              <a:off x="4184650" y="3094038"/>
              <a:ext cx="166688" cy="179388"/>
            </a:xfrm>
            <a:custGeom>
              <a:avLst/>
              <a:gdLst/>
              <a:ahLst/>
              <a:cxnLst>
                <a:cxn ang="0">
                  <a:pos x="25" y="17"/>
                </a:cxn>
                <a:cxn ang="0">
                  <a:pos x="22" y="25"/>
                </a:cxn>
                <a:cxn ang="0">
                  <a:pos x="21" y="20"/>
                </a:cxn>
                <a:cxn ang="0">
                  <a:pos x="19" y="18"/>
                </a:cxn>
                <a:cxn ang="0">
                  <a:pos x="19" y="18"/>
                </a:cxn>
                <a:cxn ang="0">
                  <a:pos x="17" y="18"/>
                </a:cxn>
                <a:cxn ang="0">
                  <a:pos x="16" y="21"/>
                </a:cxn>
                <a:cxn ang="0">
                  <a:pos x="15" y="22"/>
                </a:cxn>
                <a:cxn ang="0">
                  <a:pos x="15" y="19"/>
                </a:cxn>
                <a:cxn ang="0">
                  <a:pos x="15" y="18"/>
                </a:cxn>
                <a:cxn ang="0">
                  <a:pos x="15" y="18"/>
                </a:cxn>
                <a:cxn ang="0">
                  <a:pos x="14" y="18"/>
                </a:cxn>
                <a:cxn ang="0">
                  <a:pos x="14" y="19"/>
                </a:cxn>
                <a:cxn ang="0">
                  <a:pos x="14" y="22"/>
                </a:cxn>
                <a:cxn ang="0">
                  <a:pos x="13" y="21"/>
                </a:cxn>
                <a:cxn ang="0">
                  <a:pos x="12" y="18"/>
                </a:cxn>
                <a:cxn ang="0">
                  <a:pos x="10" y="18"/>
                </a:cxn>
                <a:cxn ang="0">
                  <a:pos x="10" y="18"/>
                </a:cxn>
                <a:cxn ang="0">
                  <a:pos x="7" y="20"/>
                </a:cxn>
                <a:cxn ang="0">
                  <a:pos x="7" y="24"/>
                </a:cxn>
                <a:cxn ang="0">
                  <a:pos x="4" y="17"/>
                </a:cxn>
                <a:cxn ang="0">
                  <a:pos x="14" y="6"/>
                </a:cxn>
                <a:cxn ang="0">
                  <a:pos x="14" y="8"/>
                </a:cxn>
                <a:cxn ang="0">
                  <a:pos x="16" y="8"/>
                </a:cxn>
                <a:cxn ang="0">
                  <a:pos x="17" y="7"/>
                </a:cxn>
                <a:cxn ang="0">
                  <a:pos x="20" y="6"/>
                </a:cxn>
                <a:cxn ang="0">
                  <a:pos x="22" y="5"/>
                </a:cxn>
                <a:cxn ang="0">
                  <a:pos x="22" y="3"/>
                </a:cxn>
                <a:cxn ang="0">
                  <a:pos x="20" y="2"/>
                </a:cxn>
                <a:cxn ang="0">
                  <a:pos x="17" y="1"/>
                </a:cxn>
                <a:cxn ang="0">
                  <a:pos x="16" y="0"/>
                </a:cxn>
                <a:cxn ang="0">
                  <a:pos x="14" y="1"/>
                </a:cxn>
                <a:cxn ang="0">
                  <a:pos x="14" y="3"/>
                </a:cxn>
                <a:cxn ang="0">
                  <a:pos x="0" y="17"/>
                </a:cxn>
                <a:cxn ang="0">
                  <a:pos x="15" y="31"/>
                </a:cxn>
                <a:cxn ang="0">
                  <a:pos x="29" y="17"/>
                </a:cxn>
                <a:cxn ang="0">
                  <a:pos x="25" y="17"/>
                </a:cxn>
                <a:cxn ang="0">
                  <a:pos x="19" y="22"/>
                </a:cxn>
                <a:cxn ang="0">
                  <a:pos x="19" y="22"/>
                </a:cxn>
                <a:cxn ang="0">
                  <a:pos x="19" y="26"/>
                </a:cxn>
                <a:cxn ang="0">
                  <a:pos x="19" y="26"/>
                </a:cxn>
                <a:cxn ang="0">
                  <a:pos x="19" y="22"/>
                </a:cxn>
                <a:cxn ang="0">
                  <a:pos x="19" y="22"/>
                </a:cxn>
                <a:cxn ang="0">
                  <a:pos x="10" y="22"/>
                </a:cxn>
                <a:cxn ang="0">
                  <a:pos x="10" y="26"/>
                </a:cxn>
                <a:cxn ang="0">
                  <a:pos x="9" y="26"/>
                </a:cxn>
                <a:cxn ang="0">
                  <a:pos x="9" y="22"/>
                </a:cxn>
                <a:cxn ang="0">
                  <a:pos x="10" y="22"/>
                </a:cxn>
              </a:cxnLst>
              <a:rect l="0" t="0" r="r" b="b"/>
              <a:pathLst>
                <a:path w="29" h="31">
                  <a:moveTo>
                    <a:pt x="25" y="17"/>
                  </a:moveTo>
                  <a:cubicBezTo>
                    <a:pt x="25" y="20"/>
                    <a:pt x="24" y="23"/>
                    <a:pt x="22" y="25"/>
                  </a:cubicBezTo>
                  <a:cubicBezTo>
                    <a:pt x="22" y="22"/>
                    <a:pt x="22" y="20"/>
                    <a:pt x="21" y="20"/>
                  </a:cubicBezTo>
                  <a:cubicBezTo>
                    <a:pt x="21" y="18"/>
                    <a:pt x="19" y="18"/>
                    <a:pt x="19" y="18"/>
                  </a:cubicBezTo>
                  <a:cubicBezTo>
                    <a:pt x="19" y="18"/>
                    <a:pt x="19" y="18"/>
                    <a:pt x="19" y="18"/>
                  </a:cubicBezTo>
                  <a:cubicBezTo>
                    <a:pt x="17" y="18"/>
                    <a:pt x="17" y="18"/>
                    <a:pt x="17" y="18"/>
                  </a:cubicBezTo>
                  <a:cubicBezTo>
                    <a:pt x="16" y="21"/>
                    <a:pt x="16" y="21"/>
                    <a:pt x="16" y="21"/>
                  </a:cubicBezTo>
                  <a:cubicBezTo>
                    <a:pt x="15" y="22"/>
                    <a:pt x="15" y="22"/>
                    <a:pt x="15" y="22"/>
                  </a:cubicBezTo>
                  <a:cubicBezTo>
                    <a:pt x="15" y="19"/>
                    <a:pt x="15" y="19"/>
                    <a:pt x="15" y="19"/>
                  </a:cubicBezTo>
                  <a:cubicBezTo>
                    <a:pt x="15" y="19"/>
                    <a:pt x="15" y="18"/>
                    <a:pt x="15" y="18"/>
                  </a:cubicBezTo>
                  <a:cubicBezTo>
                    <a:pt x="15" y="18"/>
                    <a:pt x="15" y="18"/>
                    <a:pt x="15" y="18"/>
                  </a:cubicBezTo>
                  <a:cubicBezTo>
                    <a:pt x="14" y="18"/>
                    <a:pt x="14" y="18"/>
                    <a:pt x="14" y="18"/>
                  </a:cubicBezTo>
                  <a:cubicBezTo>
                    <a:pt x="14" y="18"/>
                    <a:pt x="14" y="19"/>
                    <a:pt x="14" y="19"/>
                  </a:cubicBezTo>
                  <a:cubicBezTo>
                    <a:pt x="14" y="22"/>
                    <a:pt x="14" y="22"/>
                    <a:pt x="14" y="22"/>
                  </a:cubicBezTo>
                  <a:cubicBezTo>
                    <a:pt x="13" y="21"/>
                    <a:pt x="13" y="21"/>
                    <a:pt x="13" y="21"/>
                  </a:cubicBezTo>
                  <a:cubicBezTo>
                    <a:pt x="12" y="18"/>
                    <a:pt x="12" y="18"/>
                    <a:pt x="12" y="18"/>
                  </a:cubicBezTo>
                  <a:cubicBezTo>
                    <a:pt x="10" y="18"/>
                    <a:pt x="10" y="18"/>
                    <a:pt x="10" y="18"/>
                  </a:cubicBezTo>
                  <a:cubicBezTo>
                    <a:pt x="10" y="18"/>
                    <a:pt x="10" y="18"/>
                    <a:pt x="10" y="18"/>
                  </a:cubicBezTo>
                  <a:cubicBezTo>
                    <a:pt x="9" y="18"/>
                    <a:pt x="8" y="19"/>
                    <a:pt x="7" y="20"/>
                  </a:cubicBezTo>
                  <a:cubicBezTo>
                    <a:pt x="7" y="20"/>
                    <a:pt x="7" y="22"/>
                    <a:pt x="7" y="24"/>
                  </a:cubicBezTo>
                  <a:cubicBezTo>
                    <a:pt x="5" y="22"/>
                    <a:pt x="4" y="20"/>
                    <a:pt x="4" y="17"/>
                  </a:cubicBezTo>
                  <a:cubicBezTo>
                    <a:pt x="4" y="11"/>
                    <a:pt x="9" y="6"/>
                    <a:pt x="14" y="6"/>
                  </a:cubicBezTo>
                  <a:cubicBezTo>
                    <a:pt x="14" y="8"/>
                    <a:pt x="14" y="8"/>
                    <a:pt x="14" y="8"/>
                  </a:cubicBezTo>
                  <a:cubicBezTo>
                    <a:pt x="14" y="8"/>
                    <a:pt x="15" y="9"/>
                    <a:pt x="16" y="8"/>
                  </a:cubicBezTo>
                  <a:cubicBezTo>
                    <a:pt x="17" y="7"/>
                    <a:pt x="17" y="7"/>
                    <a:pt x="17" y="7"/>
                  </a:cubicBezTo>
                  <a:cubicBezTo>
                    <a:pt x="18" y="7"/>
                    <a:pt x="19" y="6"/>
                    <a:pt x="20" y="6"/>
                  </a:cubicBezTo>
                  <a:cubicBezTo>
                    <a:pt x="22" y="5"/>
                    <a:pt x="22" y="5"/>
                    <a:pt x="22" y="5"/>
                  </a:cubicBezTo>
                  <a:cubicBezTo>
                    <a:pt x="22" y="4"/>
                    <a:pt x="22" y="4"/>
                    <a:pt x="22" y="3"/>
                  </a:cubicBezTo>
                  <a:cubicBezTo>
                    <a:pt x="20" y="2"/>
                    <a:pt x="20" y="2"/>
                    <a:pt x="20" y="2"/>
                  </a:cubicBezTo>
                  <a:cubicBezTo>
                    <a:pt x="19" y="2"/>
                    <a:pt x="18" y="1"/>
                    <a:pt x="17" y="1"/>
                  </a:cubicBezTo>
                  <a:cubicBezTo>
                    <a:pt x="16" y="0"/>
                    <a:pt x="16" y="0"/>
                    <a:pt x="16" y="0"/>
                  </a:cubicBezTo>
                  <a:cubicBezTo>
                    <a:pt x="15" y="0"/>
                    <a:pt x="14" y="0"/>
                    <a:pt x="14" y="1"/>
                  </a:cubicBezTo>
                  <a:cubicBezTo>
                    <a:pt x="14" y="3"/>
                    <a:pt x="14" y="3"/>
                    <a:pt x="14" y="3"/>
                  </a:cubicBezTo>
                  <a:cubicBezTo>
                    <a:pt x="7" y="3"/>
                    <a:pt x="0" y="9"/>
                    <a:pt x="0" y="17"/>
                  </a:cubicBezTo>
                  <a:cubicBezTo>
                    <a:pt x="0" y="24"/>
                    <a:pt x="7" y="31"/>
                    <a:pt x="15" y="31"/>
                  </a:cubicBezTo>
                  <a:cubicBezTo>
                    <a:pt x="22" y="31"/>
                    <a:pt x="29" y="24"/>
                    <a:pt x="29" y="17"/>
                  </a:cubicBezTo>
                  <a:lnTo>
                    <a:pt x="25" y="17"/>
                  </a:lnTo>
                  <a:close/>
                  <a:moveTo>
                    <a:pt x="19" y="22"/>
                  </a:moveTo>
                  <a:cubicBezTo>
                    <a:pt x="19" y="22"/>
                    <a:pt x="19" y="22"/>
                    <a:pt x="19" y="22"/>
                  </a:cubicBezTo>
                  <a:cubicBezTo>
                    <a:pt x="19" y="26"/>
                    <a:pt x="19" y="26"/>
                    <a:pt x="19" y="26"/>
                  </a:cubicBezTo>
                  <a:cubicBezTo>
                    <a:pt x="19" y="26"/>
                    <a:pt x="19" y="26"/>
                    <a:pt x="19" y="26"/>
                  </a:cubicBezTo>
                  <a:cubicBezTo>
                    <a:pt x="19" y="22"/>
                    <a:pt x="19" y="22"/>
                    <a:pt x="19" y="22"/>
                  </a:cubicBezTo>
                  <a:cubicBezTo>
                    <a:pt x="19" y="22"/>
                    <a:pt x="19" y="22"/>
                    <a:pt x="19" y="22"/>
                  </a:cubicBezTo>
                  <a:close/>
                  <a:moveTo>
                    <a:pt x="10" y="22"/>
                  </a:moveTo>
                  <a:cubicBezTo>
                    <a:pt x="10" y="26"/>
                    <a:pt x="10" y="26"/>
                    <a:pt x="10" y="26"/>
                  </a:cubicBezTo>
                  <a:cubicBezTo>
                    <a:pt x="10" y="26"/>
                    <a:pt x="9" y="26"/>
                    <a:pt x="9" y="26"/>
                  </a:cubicBezTo>
                  <a:cubicBezTo>
                    <a:pt x="9" y="22"/>
                    <a:pt x="9" y="22"/>
                    <a:pt x="9" y="22"/>
                  </a:cubicBezTo>
                  <a:cubicBezTo>
                    <a:pt x="9" y="22"/>
                    <a:pt x="9" y="22"/>
                    <a:pt x="10" y="2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8" name="Oval 43"/>
            <p:cNvSpPr>
              <a:spLocks noChangeArrowheads="1"/>
            </p:cNvSpPr>
            <p:nvPr/>
          </p:nvSpPr>
          <p:spPr bwMode="auto">
            <a:xfrm>
              <a:off x="4248150" y="3157538"/>
              <a:ext cx="39688" cy="3492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1032" name="Freeform 8"/>
          <p:cNvSpPr>
            <a:spLocks/>
          </p:cNvSpPr>
          <p:nvPr/>
        </p:nvSpPr>
        <p:spPr bwMode="auto">
          <a:xfrm>
            <a:off x="4973447" y="2916929"/>
            <a:ext cx="2245097" cy="2245097"/>
          </a:xfrm>
          <a:custGeom>
            <a:avLst/>
            <a:gdLst/>
            <a:ahLst/>
            <a:cxnLst>
              <a:cxn ang="0">
                <a:pos x="385" y="156"/>
              </a:cxn>
              <a:cxn ang="0">
                <a:pos x="255" y="11"/>
              </a:cxn>
              <a:cxn ang="0">
                <a:pos x="206" y="1"/>
              </a:cxn>
              <a:cxn ang="0">
                <a:pos x="155" y="5"/>
              </a:cxn>
              <a:cxn ang="0">
                <a:pos x="10" y="134"/>
              </a:cxn>
              <a:cxn ang="0">
                <a:pos x="1" y="184"/>
              </a:cxn>
              <a:cxn ang="0">
                <a:pos x="5" y="234"/>
              </a:cxn>
              <a:cxn ang="0">
                <a:pos x="134" y="379"/>
              </a:cxn>
              <a:cxn ang="0">
                <a:pos x="184" y="389"/>
              </a:cxn>
              <a:cxn ang="0">
                <a:pos x="234" y="385"/>
              </a:cxn>
              <a:cxn ang="0">
                <a:pos x="379" y="255"/>
              </a:cxn>
              <a:cxn ang="0">
                <a:pos x="388" y="206"/>
              </a:cxn>
              <a:cxn ang="0">
                <a:pos x="385" y="156"/>
              </a:cxn>
            </a:cxnLst>
            <a:rect l="0" t="0" r="r" b="b"/>
            <a:pathLst>
              <a:path w="389" h="390">
                <a:moveTo>
                  <a:pt x="385" y="156"/>
                </a:moveTo>
                <a:cubicBezTo>
                  <a:pt x="371" y="88"/>
                  <a:pt x="321" y="32"/>
                  <a:pt x="255" y="11"/>
                </a:cubicBezTo>
                <a:cubicBezTo>
                  <a:pt x="239" y="5"/>
                  <a:pt x="223" y="2"/>
                  <a:pt x="206" y="1"/>
                </a:cubicBezTo>
                <a:cubicBezTo>
                  <a:pt x="188" y="0"/>
                  <a:pt x="171" y="2"/>
                  <a:pt x="155" y="5"/>
                </a:cubicBezTo>
                <a:cubicBezTo>
                  <a:pt x="87" y="19"/>
                  <a:pt x="32" y="69"/>
                  <a:pt x="10" y="134"/>
                </a:cubicBezTo>
                <a:cubicBezTo>
                  <a:pt x="5" y="150"/>
                  <a:pt x="2" y="167"/>
                  <a:pt x="1" y="184"/>
                </a:cubicBezTo>
                <a:cubicBezTo>
                  <a:pt x="0" y="201"/>
                  <a:pt x="1" y="218"/>
                  <a:pt x="5" y="234"/>
                </a:cubicBezTo>
                <a:cubicBezTo>
                  <a:pt x="19" y="302"/>
                  <a:pt x="68" y="358"/>
                  <a:pt x="134" y="379"/>
                </a:cubicBezTo>
                <a:cubicBezTo>
                  <a:pt x="150" y="384"/>
                  <a:pt x="166" y="388"/>
                  <a:pt x="184" y="389"/>
                </a:cubicBezTo>
                <a:cubicBezTo>
                  <a:pt x="201" y="390"/>
                  <a:pt x="218" y="388"/>
                  <a:pt x="234" y="385"/>
                </a:cubicBezTo>
                <a:cubicBezTo>
                  <a:pt x="302" y="371"/>
                  <a:pt x="357" y="321"/>
                  <a:pt x="379" y="255"/>
                </a:cubicBezTo>
                <a:cubicBezTo>
                  <a:pt x="384" y="240"/>
                  <a:pt x="387" y="223"/>
                  <a:pt x="388" y="206"/>
                </a:cubicBezTo>
                <a:cubicBezTo>
                  <a:pt x="389" y="189"/>
                  <a:pt x="388" y="172"/>
                  <a:pt x="385" y="156"/>
                </a:cubicBezTo>
                <a:close/>
              </a:path>
            </a:pathLst>
          </a:custGeom>
          <a:solidFill>
            <a:srgbClr val="FDFDFE"/>
          </a:solidFill>
          <a:ln w="28575">
            <a:solidFill>
              <a:srgbClr val="0E0F11"/>
            </a:solid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1" name="Group 30"/>
          <p:cNvGrpSpPr/>
          <p:nvPr/>
        </p:nvGrpSpPr>
        <p:grpSpPr>
          <a:xfrm>
            <a:off x="9181826" y="928589"/>
            <a:ext cx="2778313" cy="1065329"/>
            <a:chOff x="9003410" y="917438"/>
            <a:chExt cx="2778313" cy="1065329"/>
          </a:xfrm>
        </p:grpSpPr>
        <p:sp>
          <p:nvSpPr>
            <p:cNvPr id="32" name="TextBox 31"/>
            <p:cNvSpPr txBox="1"/>
            <p:nvPr/>
          </p:nvSpPr>
          <p:spPr>
            <a:xfrm>
              <a:off x="9478289" y="917438"/>
              <a:ext cx="2105107" cy="338554"/>
            </a:xfrm>
            <a:prstGeom prst="rect">
              <a:avLst/>
            </a:prstGeom>
            <a:noFill/>
          </p:spPr>
          <p:txBody>
            <a:bodyPr wrap="square" rtlCol="0">
              <a:spAutoFit/>
            </a:bodyPr>
            <a:lstStyle/>
            <a:p>
              <a:r>
                <a:rPr lang="en-US" sz="1600" b="1" dirty="0" err="1">
                  <a:solidFill>
                    <a:srgbClr val="5C9AD3"/>
                  </a:solidFill>
                  <a:latin typeface="Times New Roman" panose="02020603050405020304" pitchFamily="18" charset="0"/>
                  <a:ea typeface="Roboto Light" panose="02000000000000000000" pitchFamily="2" charset="0"/>
                  <a:cs typeface="Times New Roman" panose="02020603050405020304" pitchFamily="18" charset="0"/>
                </a:rPr>
                <a:t>Mediave</a:t>
              </a:r>
              <a:endParaRPr lang="ru-RU" sz="1600" b="1" dirty="0">
                <a:solidFill>
                  <a:srgbClr val="5C9AD3"/>
                </a:solidFill>
                <a:latin typeface="Times New Roman" panose="02020603050405020304" pitchFamily="18" charset="0"/>
                <a:ea typeface="Roboto Light" panose="02000000000000000000" pitchFamily="2" charset="0"/>
                <a:cs typeface="Times New Roman" panose="02020603050405020304" pitchFamily="18" charset="0"/>
              </a:endParaRPr>
            </a:p>
          </p:txBody>
        </p:sp>
        <p:sp>
          <p:nvSpPr>
            <p:cNvPr id="33" name="TextBox 32"/>
            <p:cNvSpPr txBox="1"/>
            <p:nvPr/>
          </p:nvSpPr>
          <p:spPr>
            <a:xfrm>
              <a:off x="9003410" y="1428769"/>
              <a:ext cx="2778313" cy="553998"/>
            </a:xfrm>
            <a:prstGeom prst="rect">
              <a:avLst/>
            </a:prstGeom>
            <a:noFill/>
          </p:spPr>
          <p:txBody>
            <a:bodyPr wrap="square" rtlCol="0">
              <a:spAutoFit/>
            </a:bodyPr>
            <a:lstStyle/>
            <a:p>
              <a:r>
                <a:rPr lang="en-US" sz="1500" dirty="0" err="1">
                  <a:solidFill>
                    <a:schemeClr val="bg1"/>
                  </a:solidFill>
                  <a:latin typeface="Times New Roman" panose="02020603050405020304" pitchFamily="18" charset="0"/>
                  <a:cs typeface="Times New Roman" panose="02020603050405020304" pitchFamily="18" charset="0"/>
                </a:rPr>
                <a:t>P</a:t>
              </a:r>
              <a:r>
                <a:rPr lang="en-US" sz="1500" b="1" dirty="0" err="1">
                  <a:solidFill>
                    <a:schemeClr val="bg1">
                      <a:lumMod val="85000"/>
                    </a:schemeClr>
                  </a:solidFill>
                  <a:latin typeface="Times New Roman" panose="02020603050405020304" pitchFamily="18" charset="0"/>
                  <a:cs typeface="Times New Roman" panose="02020603050405020304" pitchFamily="18" charset="0"/>
                </a:rPr>
                <a:t>ërmes</a:t>
              </a:r>
              <a:r>
                <a:rPr lang="en-US" sz="1500" b="1" dirty="0">
                  <a:solidFill>
                    <a:schemeClr val="bg1">
                      <a:lumMod val="85000"/>
                    </a:schemeClr>
                  </a:solidFill>
                  <a:latin typeface="Times New Roman" panose="02020603050405020304" pitchFamily="18" charset="0"/>
                  <a:cs typeface="Times New Roman" panose="02020603050405020304" pitchFamily="18" charset="0"/>
                </a:rPr>
                <a:t> </a:t>
              </a:r>
              <a:r>
                <a:rPr lang="en-US" sz="1500" b="1" dirty="0" err="1">
                  <a:solidFill>
                    <a:schemeClr val="bg1">
                      <a:lumMod val="85000"/>
                    </a:schemeClr>
                  </a:solidFill>
                  <a:latin typeface="Times New Roman" panose="02020603050405020304" pitchFamily="18" charset="0"/>
                  <a:cs typeface="Times New Roman" panose="02020603050405020304" pitchFamily="18" charset="0"/>
                </a:rPr>
                <a:t>intervistave</a:t>
              </a:r>
              <a:r>
                <a:rPr lang="en-US" sz="1500" b="1" dirty="0">
                  <a:solidFill>
                    <a:schemeClr val="bg1">
                      <a:lumMod val="85000"/>
                    </a:schemeClr>
                  </a:solidFill>
                  <a:latin typeface="Times New Roman" panose="02020603050405020304" pitchFamily="18" charset="0"/>
                  <a:cs typeface="Times New Roman" panose="02020603050405020304" pitchFamily="18" charset="0"/>
                </a:rPr>
                <a:t>, </a:t>
              </a:r>
              <a:r>
                <a:rPr lang="en-US" sz="1500" b="1" dirty="0" err="1">
                  <a:solidFill>
                    <a:schemeClr val="bg1">
                      <a:lumMod val="85000"/>
                    </a:schemeClr>
                  </a:solidFill>
                  <a:latin typeface="Times New Roman" panose="02020603050405020304" pitchFamily="18" charset="0"/>
                  <a:cs typeface="Times New Roman" panose="02020603050405020304" pitchFamily="18" charset="0"/>
                </a:rPr>
                <a:t>storieve</a:t>
              </a:r>
              <a:r>
                <a:rPr lang="en-US" sz="1500" b="1" dirty="0">
                  <a:solidFill>
                    <a:schemeClr val="bg1">
                      <a:lumMod val="85000"/>
                    </a:schemeClr>
                  </a:solidFill>
                  <a:latin typeface="Times New Roman" panose="02020603050405020304" pitchFamily="18" charset="0"/>
                  <a:cs typeface="Times New Roman" panose="02020603050405020304" pitchFamily="18" charset="0"/>
                </a:rPr>
                <a:t> </a:t>
              </a:r>
              <a:r>
                <a:rPr lang="en-US" sz="1500" b="1" dirty="0" err="1">
                  <a:solidFill>
                    <a:schemeClr val="bg1">
                      <a:lumMod val="85000"/>
                    </a:schemeClr>
                  </a:solidFill>
                  <a:latin typeface="Times New Roman" panose="02020603050405020304" pitchFamily="18" charset="0"/>
                  <a:cs typeface="Times New Roman" panose="02020603050405020304" pitchFamily="18" charset="0"/>
                </a:rPr>
                <a:t>të</a:t>
              </a:r>
              <a:r>
                <a:rPr lang="en-US" sz="1500" b="1" dirty="0">
                  <a:solidFill>
                    <a:schemeClr val="bg1">
                      <a:lumMod val="85000"/>
                    </a:schemeClr>
                  </a:solidFill>
                  <a:latin typeface="Times New Roman" panose="02020603050405020304" pitchFamily="18" charset="0"/>
                  <a:cs typeface="Times New Roman" panose="02020603050405020304" pitchFamily="18" charset="0"/>
                </a:rPr>
                <a:t> </a:t>
              </a:r>
              <a:r>
                <a:rPr lang="en-US" sz="1500" b="1" dirty="0" err="1">
                  <a:solidFill>
                    <a:schemeClr val="bg1">
                      <a:lumMod val="85000"/>
                    </a:schemeClr>
                  </a:solidFill>
                  <a:latin typeface="Times New Roman" panose="02020603050405020304" pitchFamily="18" charset="0"/>
                  <a:cs typeface="Times New Roman" panose="02020603050405020304" pitchFamily="18" charset="0"/>
                </a:rPr>
                <a:t>ndryshme</a:t>
              </a:r>
              <a:r>
                <a:rPr lang="en-US" sz="1500" b="1" dirty="0">
                  <a:solidFill>
                    <a:schemeClr val="bg1">
                      <a:lumMod val="85000"/>
                    </a:schemeClr>
                  </a:solidFill>
                  <a:latin typeface="Times New Roman" panose="02020603050405020304" pitchFamily="18" charset="0"/>
                  <a:cs typeface="Times New Roman" panose="02020603050405020304" pitchFamily="18" charset="0"/>
                </a:rPr>
                <a:t>.</a:t>
              </a:r>
              <a:endParaRPr lang="en-US" sz="1500" dirty="0">
                <a:solidFill>
                  <a:schemeClr val="bg1"/>
                </a:solidFill>
                <a:latin typeface="Times New Roman" panose="02020603050405020304" pitchFamily="18" charset="0"/>
                <a:cs typeface="Times New Roman" panose="02020603050405020304" pitchFamily="18" charset="0"/>
              </a:endParaRPr>
            </a:p>
          </p:txBody>
        </p:sp>
      </p:grpSp>
      <p:grpSp>
        <p:nvGrpSpPr>
          <p:cNvPr id="34" name="Group 33"/>
          <p:cNvGrpSpPr/>
          <p:nvPr/>
        </p:nvGrpSpPr>
        <p:grpSpPr>
          <a:xfrm>
            <a:off x="701167" y="2006977"/>
            <a:ext cx="3097715" cy="1123384"/>
            <a:chOff x="935339" y="2006977"/>
            <a:chExt cx="3097715" cy="1123384"/>
          </a:xfrm>
        </p:grpSpPr>
        <p:sp>
          <p:nvSpPr>
            <p:cNvPr id="35" name="TextBox 34"/>
            <p:cNvSpPr txBox="1"/>
            <p:nvPr/>
          </p:nvSpPr>
          <p:spPr>
            <a:xfrm>
              <a:off x="935339" y="2345531"/>
              <a:ext cx="3097715" cy="784830"/>
            </a:xfrm>
            <a:prstGeom prst="rect">
              <a:avLst/>
            </a:prstGeom>
            <a:noFill/>
          </p:spPr>
          <p:txBody>
            <a:bodyPr wrap="square" rtlCol="0">
              <a:spAutoFit/>
            </a:bodyPr>
            <a:lstStyle/>
            <a:p>
              <a:r>
                <a:rPr lang="en-US" sz="1500" dirty="0" err="1">
                  <a:solidFill>
                    <a:schemeClr val="bg1"/>
                  </a:solidFill>
                  <a:latin typeface="Times New Roman" panose="02020603050405020304" pitchFamily="18" charset="0"/>
                  <a:cs typeface="Times New Roman" panose="02020603050405020304" pitchFamily="18" charset="0"/>
                </a:rPr>
                <a:t>Federata</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posedon</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faqe</a:t>
              </a:r>
              <a:r>
                <a:rPr lang="en-US" sz="1500" dirty="0">
                  <a:solidFill>
                    <a:schemeClr val="bg1"/>
                  </a:solidFill>
                  <a:latin typeface="Times New Roman" panose="02020603050405020304" pitchFamily="18" charset="0"/>
                  <a:cs typeface="Times New Roman" panose="02020603050405020304" pitchFamily="18" charset="0"/>
                </a:rPr>
                <a:t> në </a:t>
              </a:r>
              <a:r>
                <a:rPr lang="en-US" sz="1500" i="1" dirty="0">
                  <a:solidFill>
                    <a:schemeClr val="bg1"/>
                  </a:solidFill>
                  <a:latin typeface="Times New Roman" panose="02020603050405020304" pitchFamily="18" charset="0"/>
                  <a:cs typeface="Times New Roman" panose="02020603050405020304" pitchFamily="18" charset="0"/>
                </a:rPr>
                <a:t>Facebook</a:t>
              </a:r>
              <a:r>
                <a:rPr lang="en-US" sz="1500" dirty="0">
                  <a:solidFill>
                    <a:schemeClr val="bg1"/>
                  </a:solidFill>
                  <a:latin typeface="Times New Roman" panose="02020603050405020304" pitchFamily="18" charset="0"/>
                  <a:cs typeface="Times New Roman" panose="02020603050405020304" pitchFamily="18" charset="0"/>
                </a:rPr>
                <a:t> dhe </a:t>
              </a:r>
              <a:r>
                <a:rPr lang="en-US" sz="1500" i="1" dirty="0">
                  <a:solidFill>
                    <a:schemeClr val="bg1"/>
                  </a:solidFill>
                  <a:latin typeface="Times New Roman" panose="02020603050405020304" pitchFamily="18" charset="0"/>
                  <a:cs typeface="Times New Roman" panose="02020603050405020304" pitchFamily="18" charset="0"/>
                </a:rPr>
                <a:t>Instagram</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ku</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publikohen</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aktivitetet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ditore</a:t>
              </a:r>
              <a:r>
                <a:rPr lang="en-US" sz="1500" dirty="0">
                  <a:solidFill>
                    <a:schemeClr val="bg1"/>
                  </a:solidFill>
                  <a:latin typeface="Times New Roman" panose="02020603050405020304" pitchFamily="18" charset="0"/>
                  <a:cs typeface="Times New Roman" panose="02020603050405020304" pitchFamily="18" charset="0"/>
                </a:rPr>
                <a:t>.</a:t>
              </a:r>
            </a:p>
          </p:txBody>
        </p:sp>
        <p:sp>
          <p:nvSpPr>
            <p:cNvPr id="36" name="TextBox 35"/>
            <p:cNvSpPr txBox="1"/>
            <p:nvPr/>
          </p:nvSpPr>
          <p:spPr>
            <a:xfrm>
              <a:off x="987581" y="2006977"/>
              <a:ext cx="2630808" cy="338554"/>
            </a:xfrm>
            <a:prstGeom prst="rect">
              <a:avLst/>
            </a:prstGeom>
            <a:noFill/>
          </p:spPr>
          <p:txBody>
            <a:bodyPr wrap="square" rtlCol="0">
              <a:spAutoFit/>
            </a:bodyPr>
            <a:lstStyle/>
            <a:p>
              <a:pPr algn="ctr"/>
              <a:r>
                <a:rPr lang="en-US" sz="1600" b="1" dirty="0" err="1">
                  <a:solidFill>
                    <a:srgbClr val="FE4A1E"/>
                  </a:solidFill>
                  <a:latin typeface="Times New Roman" panose="02020603050405020304" pitchFamily="18" charset="0"/>
                  <a:ea typeface="Roboto Light" panose="02000000000000000000" pitchFamily="2" charset="0"/>
                  <a:cs typeface="Times New Roman" panose="02020603050405020304" pitchFamily="18" charset="0"/>
                </a:rPr>
                <a:t>Mediat</a:t>
              </a:r>
              <a:r>
                <a:rPr lang="en-US" sz="1600" b="1" dirty="0">
                  <a:solidFill>
                    <a:srgbClr val="FE4A1E"/>
                  </a:solidFill>
                  <a:latin typeface="Times New Roman" panose="02020603050405020304" pitchFamily="18" charset="0"/>
                  <a:ea typeface="Roboto Light" panose="02000000000000000000" pitchFamily="2" charset="0"/>
                  <a:cs typeface="Times New Roman" panose="02020603050405020304" pitchFamily="18" charset="0"/>
                </a:rPr>
                <a:t> </a:t>
              </a:r>
              <a:r>
                <a:rPr lang="en-US" sz="1600" b="1" dirty="0" err="1">
                  <a:solidFill>
                    <a:srgbClr val="FE4A1E"/>
                  </a:solidFill>
                  <a:latin typeface="Times New Roman" panose="02020603050405020304" pitchFamily="18" charset="0"/>
                  <a:ea typeface="Roboto Light" panose="02000000000000000000" pitchFamily="2" charset="0"/>
                  <a:cs typeface="Times New Roman" panose="02020603050405020304" pitchFamily="18" charset="0"/>
                </a:rPr>
                <a:t>Sociale</a:t>
              </a:r>
              <a:endParaRPr lang="ru-RU" sz="1600" b="1" dirty="0">
                <a:solidFill>
                  <a:srgbClr val="FE4A1E"/>
                </a:solidFill>
                <a:latin typeface="Times New Roman" panose="02020603050405020304" pitchFamily="18" charset="0"/>
                <a:ea typeface="Roboto Light" panose="02000000000000000000" pitchFamily="2" charset="0"/>
                <a:cs typeface="Times New Roman" panose="02020603050405020304" pitchFamily="18" charset="0"/>
              </a:endParaRPr>
            </a:p>
          </p:txBody>
        </p:sp>
      </p:grpSp>
      <p:grpSp>
        <p:nvGrpSpPr>
          <p:cNvPr id="37" name="Group 36"/>
          <p:cNvGrpSpPr/>
          <p:nvPr/>
        </p:nvGrpSpPr>
        <p:grpSpPr>
          <a:xfrm>
            <a:off x="677347" y="4022112"/>
            <a:ext cx="2696911" cy="1155472"/>
            <a:chOff x="873297" y="4022117"/>
            <a:chExt cx="2696911" cy="1155472"/>
          </a:xfrm>
        </p:grpSpPr>
        <p:sp>
          <p:nvSpPr>
            <p:cNvPr id="38" name="TextBox 37"/>
            <p:cNvSpPr txBox="1"/>
            <p:nvPr/>
          </p:nvSpPr>
          <p:spPr>
            <a:xfrm>
              <a:off x="1037633" y="4392759"/>
              <a:ext cx="2532575" cy="784830"/>
            </a:xfrm>
            <a:prstGeom prst="rect">
              <a:avLst/>
            </a:prstGeom>
            <a:noFill/>
          </p:spPr>
          <p:txBody>
            <a:bodyPr wrap="square" rtlCol="0">
              <a:spAutoFit/>
            </a:bodyPr>
            <a:lstStyle/>
            <a:p>
              <a:r>
                <a:rPr lang="en-US" sz="1500" dirty="0" err="1">
                  <a:solidFill>
                    <a:schemeClr val="bg1"/>
                  </a:solidFill>
                  <a:latin typeface="Times New Roman" panose="02020603050405020304" pitchFamily="18" charset="0"/>
                  <a:cs typeface="Times New Roman" panose="02020603050405020304" pitchFamily="18" charset="0"/>
                </a:rPr>
                <a:t>Në</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ndresat</a:t>
              </a:r>
              <a:r>
                <a:rPr lang="en-US" sz="1500" dirty="0">
                  <a:solidFill>
                    <a:schemeClr val="bg1"/>
                  </a:solidFill>
                  <a:latin typeface="Times New Roman" panose="02020603050405020304" pitchFamily="18" charset="0"/>
                  <a:cs typeface="Times New Roman" panose="02020603050405020304" pitchFamily="18" charset="0"/>
                </a:rPr>
                <a:t> e </a:t>
              </a:r>
              <a:r>
                <a:rPr lang="en-US" sz="1500" dirty="0" err="1">
                  <a:solidFill>
                    <a:schemeClr val="bg1"/>
                  </a:solidFill>
                  <a:latin typeface="Times New Roman" panose="02020603050405020304" pitchFamily="18" charset="0"/>
                  <a:cs typeface="Times New Roman" panose="02020603050405020304" pitchFamily="18" charset="0"/>
                </a:rPr>
                <a:t>lojtarëve</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materiale</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t</a:t>
              </a:r>
              <a:r>
                <a:rPr lang="en-US" sz="1500" b="1" dirty="0" err="1">
                  <a:solidFill>
                    <a:schemeClr val="bg1">
                      <a:lumMod val="85000"/>
                    </a:schemeClr>
                  </a:solidFill>
                  <a:latin typeface="Times New Roman" panose="02020603050405020304" pitchFamily="18" charset="0"/>
                  <a:cs typeface="Times New Roman" panose="02020603050405020304" pitchFamily="18" charset="0"/>
                </a:rPr>
                <a:t>ë</a:t>
              </a:r>
              <a:r>
                <a:rPr lang="en-US" sz="1500" b="1" dirty="0">
                  <a:solidFill>
                    <a:schemeClr val="bg1">
                      <a:lumMod val="85000"/>
                    </a:schemeClr>
                  </a:solidFill>
                  <a:latin typeface="Times New Roman" panose="02020603050405020304" pitchFamily="18" charset="0"/>
                  <a:cs typeface="Times New Roman" panose="02020603050405020304" pitchFamily="18" charset="0"/>
                </a:rPr>
                <a:t> </a:t>
              </a:r>
              <a:r>
                <a:rPr lang="en-US" sz="1500" b="1" dirty="0" err="1">
                  <a:solidFill>
                    <a:schemeClr val="bg1">
                      <a:lumMod val="85000"/>
                    </a:schemeClr>
                  </a:solidFill>
                  <a:latin typeface="Times New Roman" panose="02020603050405020304" pitchFamily="18" charset="0"/>
                  <a:cs typeface="Times New Roman" panose="02020603050405020304" pitchFamily="18" charset="0"/>
                </a:rPr>
                <a:t>ndryshme</a:t>
              </a:r>
              <a:r>
                <a:rPr lang="en-US" sz="1500" b="1" dirty="0">
                  <a:solidFill>
                    <a:schemeClr val="bg1">
                      <a:lumMod val="85000"/>
                    </a:schemeClr>
                  </a:solidFill>
                  <a:latin typeface="Times New Roman" panose="02020603050405020304" pitchFamily="18" charset="0"/>
                  <a:cs typeface="Times New Roman" panose="02020603050405020304" pitchFamily="18" charset="0"/>
                </a:rPr>
                <a:t> </a:t>
              </a:r>
              <a:r>
                <a:rPr lang="en-US" sz="1500" b="1" dirty="0" err="1">
                  <a:solidFill>
                    <a:schemeClr val="bg1">
                      <a:lumMod val="85000"/>
                    </a:schemeClr>
                  </a:solidFill>
                  <a:latin typeface="Times New Roman" panose="02020603050405020304" pitchFamily="18" charset="0"/>
                  <a:cs typeface="Times New Roman" panose="02020603050405020304" pitchFamily="18" charset="0"/>
                </a:rPr>
                <a:t>promovuese</a:t>
              </a:r>
              <a:r>
                <a:rPr lang="en-US" sz="1500" b="1" dirty="0">
                  <a:solidFill>
                    <a:schemeClr val="bg1">
                      <a:lumMod val="85000"/>
                    </a:schemeClr>
                  </a:solidFill>
                  <a:latin typeface="Times New Roman" panose="02020603050405020304" pitchFamily="18" charset="0"/>
                  <a:cs typeface="Times New Roman" panose="02020603050405020304" pitchFamily="18" charset="0"/>
                </a:rPr>
                <a:t> </a:t>
              </a:r>
              <a:r>
                <a:rPr lang="en-US" sz="1500" b="1" dirty="0" err="1">
                  <a:solidFill>
                    <a:schemeClr val="bg1">
                      <a:lumMod val="85000"/>
                    </a:schemeClr>
                  </a:solidFill>
                  <a:latin typeface="Times New Roman" panose="02020603050405020304" pitchFamily="18" charset="0"/>
                  <a:cs typeface="Times New Roman" panose="02020603050405020304" pitchFamily="18" charset="0"/>
                </a:rPr>
                <a:t>gjatë</a:t>
              </a:r>
              <a:r>
                <a:rPr lang="en-US" sz="1500" b="1" dirty="0">
                  <a:solidFill>
                    <a:schemeClr val="bg1">
                      <a:lumMod val="85000"/>
                    </a:schemeClr>
                  </a:solidFill>
                  <a:latin typeface="Times New Roman" panose="02020603050405020304" pitchFamily="18" charset="0"/>
                  <a:cs typeface="Times New Roman" panose="02020603050405020304" pitchFamily="18" charset="0"/>
                </a:rPr>
                <a:t> </a:t>
              </a:r>
              <a:r>
                <a:rPr lang="en-US" sz="1500" b="1" dirty="0" err="1">
                  <a:solidFill>
                    <a:schemeClr val="bg1">
                      <a:lumMod val="85000"/>
                    </a:schemeClr>
                  </a:solidFill>
                  <a:latin typeface="Times New Roman" panose="02020603050405020304" pitchFamily="18" charset="0"/>
                  <a:cs typeface="Times New Roman" panose="02020603050405020304" pitchFamily="18" charset="0"/>
                </a:rPr>
                <a:t>ndeshjeve</a:t>
              </a:r>
              <a:r>
                <a:rPr lang="en-US" sz="1500" b="1" dirty="0">
                  <a:solidFill>
                    <a:schemeClr val="bg1">
                      <a:lumMod val="85000"/>
                    </a:schemeClr>
                  </a:solidFill>
                  <a:latin typeface="Times New Roman" panose="02020603050405020304" pitchFamily="18" charset="0"/>
                  <a:cs typeface="Times New Roman" panose="02020603050405020304" pitchFamily="18" charset="0"/>
                </a:rPr>
                <a:t>.</a:t>
              </a:r>
              <a:endParaRPr lang="en-US" sz="1500" dirty="0">
                <a:solidFill>
                  <a:schemeClr val="bg1"/>
                </a:solidFill>
                <a:latin typeface="Times New Roman" panose="02020603050405020304" pitchFamily="18" charset="0"/>
                <a:cs typeface="Times New Roman" panose="02020603050405020304" pitchFamily="18" charset="0"/>
              </a:endParaRPr>
            </a:p>
          </p:txBody>
        </p:sp>
        <p:sp>
          <p:nvSpPr>
            <p:cNvPr id="39" name="TextBox 38"/>
            <p:cNvSpPr txBox="1"/>
            <p:nvPr/>
          </p:nvSpPr>
          <p:spPr>
            <a:xfrm>
              <a:off x="873297" y="4022117"/>
              <a:ext cx="2630808" cy="338554"/>
            </a:xfrm>
            <a:prstGeom prst="rect">
              <a:avLst/>
            </a:prstGeom>
            <a:noFill/>
          </p:spPr>
          <p:txBody>
            <a:bodyPr wrap="square" rtlCol="0">
              <a:spAutoFit/>
            </a:bodyPr>
            <a:lstStyle/>
            <a:p>
              <a:pPr algn="ctr"/>
              <a:r>
                <a:rPr lang="en-US" sz="1600" b="1" dirty="0">
                  <a:solidFill>
                    <a:schemeClr val="accent1">
                      <a:lumMod val="40000"/>
                      <a:lumOff val="60000"/>
                    </a:schemeClr>
                  </a:solidFill>
                  <a:latin typeface="Times New Roman" panose="02020603050405020304" pitchFamily="18" charset="0"/>
                  <a:ea typeface="Roboto Light" panose="02000000000000000000" pitchFamily="2" charset="0"/>
                  <a:cs typeface="Times New Roman" panose="02020603050405020304" pitchFamily="18" charset="0"/>
                </a:rPr>
                <a:t>Logo-ja e </a:t>
              </a:r>
              <a:r>
                <a:rPr lang="en-US" sz="1600" b="1" dirty="0" err="1">
                  <a:solidFill>
                    <a:schemeClr val="accent1">
                      <a:lumMod val="40000"/>
                      <a:lumOff val="60000"/>
                    </a:schemeClr>
                  </a:solidFill>
                  <a:latin typeface="Times New Roman" panose="02020603050405020304" pitchFamily="18" charset="0"/>
                  <a:ea typeface="Roboto Light" panose="02000000000000000000" pitchFamily="2" charset="0"/>
                  <a:cs typeface="Times New Roman" panose="02020603050405020304" pitchFamily="18" charset="0"/>
                </a:rPr>
                <a:t>Sponzorëve</a:t>
              </a:r>
              <a:endParaRPr lang="ru-RU" sz="1600" b="1" dirty="0">
                <a:solidFill>
                  <a:schemeClr val="accent1">
                    <a:lumMod val="40000"/>
                    <a:lumOff val="60000"/>
                  </a:schemeClr>
                </a:solidFill>
                <a:latin typeface="Times New Roman" panose="02020603050405020304" pitchFamily="18" charset="0"/>
                <a:ea typeface="Roboto Light" panose="02000000000000000000" pitchFamily="2" charset="0"/>
                <a:cs typeface="Times New Roman" panose="02020603050405020304" pitchFamily="18" charset="0"/>
              </a:endParaRPr>
            </a:p>
          </p:txBody>
        </p:sp>
      </p:grpSp>
      <p:sp>
        <p:nvSpPr>
          <p:cNvPr id="40" name="TextBox 39"/>
          <p:cNvSpPr txBox="1"/>
          <p:nvPr/>
        </p:nvSpPr>
        <p:spPr>
          <a:xfrm>
            <a:off x="3341511" y="258228"/>
            <a:ext cx="5508978" cy="769441"/>
          </a:xfrm>
          <a:prstGeom prst="rect">
            <a:avLst/>
          </a:prstGeom>
          <a:noFill/>
        </p:spPr>
        <p:txBody>
          <a:bodyPr wrap="square" rtlCol="0">
            <a:spAutoFit/>
          </a:bodyPr>
          <a:lstStyle/>
          <a:p>
            <a:pPr algn="ctr"/>
            <a:r>
              <a:rPr lang="en-US" sz="4400" b="1" i="1" dirty="0" err="1">
                <a:solidFill>
                  <a:schemeClr val="bg1"/>
                </a:solidFill>
                <a:latin typeface="Times New Roman" panose="02020603050405020304" pitchFamily="18" charset="0"/>
                <a:cs typeface="Times New Roman" panose="02020603050405020304" pitchFamily="18" charset="0"/>
              </a:rPr>
              <a:t>Promovimi</a:t>
            </a:r>
            <a:r>
              <a:rPr lang="en-US" sz="4400" b="1" dirty="0">
                <a:solidFill>
                  <a:schemeClr val="bg1"/>
                </a:solidFill>
                <a:latin typeface="Candara" panose="020E0502030303020204" pitchFamily="34" charset="0"/>
              </a:rPr>
              <a:t> </a:t>
            </a:r>
          </a:p>
        </p:txBody>
      </p:sp>
      <p:sp>
        <p:nvSpPr>
          <p:cNvPr id="42" name="Freeform 91"/>
          <p:cNvSpPr>
            <a:spLocks noChangeAspect="1" noEditPoints="1"/>
          </p:cNvSpPr>
          <p:nvPr/>
        </p:nvSpPr>
        <p:spPr bwMode="auto">
          <a:xfrm>
            <a:off x="5433333" y="3412740"/>
            <a:ext cx="1280160" cy="1280160"/>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rgbClr val="0E0F1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3" name="Shape 3686"/>
          <p:cNvSpPr/>
          <p:nvPr/>
        </p:nvSpPr>
        <p:spPr>
          <a:xfrm>
            <a:off x="9151303" y="997320"/>
            <a:ext cx="204588" cy="201091"/>
          </a:xfrm>
          <a:custGeom>
            <a:avLst/>
            <a:gdLst/>
            <a:ahLst/>
            <a:cxnLst>
              <a:cxn ang="0">
                <a:pos x="wd2" y="hd2"/>
              </a:cxn>
              <a:cxn ang="5400000">
                <a:pos x="wd2" y="hd2"/>
              </a:cxn>
              <a:cxn ang="10800000">
                <a:pos x="wd2" y="hd2"/>
              </a:cxn>
              <a:cxn ang="16200000">
                <a:pos x="wd2" y="hd2"/>
              </a:cxn>
            </a:cxnLst>
            <a:rect l="0" t="0" r="r" b="b"/>
            <a:pathLst>
              <a:path w="21600" h="21600" extrusionOk="0">
                <a:moveTo>
                  <a:pt x="21600" y="12226"/>
                </a:moveTo>
                <a:cubicBezTo>
                  <a:pt x="21600" y="13042"/>
                  <a:pt x="20800" y="13857"/>
                  <a:pt x="20000" y="13857"/>
                </a:cubicBezTo>
                <a:cubicBezTo>
                  <a:pt x="13600" y="13857"/>
                  <a:pt x="13600" y="13857"/>
                  <a:pt x="13600" y="13857"/>
                </a:cubicBezTo>
                <a:cubicBezTo>
                  <a:pt x="13600" y="19970"/>
                  <a:pt x="13600" y="19970"/>
                  <a:pt x="13600" y="19970"/>
                </a:cubicBezTo>
                <a:cubicBezTo>
                  <a:pt x="13600" y="20785"/>
                  <a:pt x="13200" y="21600"/>
                  <a:pt x="12400" y="21600"/>
                </a:cubicBezTo>
                <a:cubicBezTo>
                  <a:pt x="9600" y="21600"/>
                  <a:pt x="9600" y="21600"/>
                  <a:pt x="9600" y="21600"/>
                </a:cubicBezTo>
                <a:cubicBezTo>
                  <a:pt x="8800" y="21600"/>
                  <a:pt x="8000" y="20785"/>
                  <a:pt x="8000" y="19970"/>
                </a:cubicBezTo>
                <a:cubicBezTo>
                  <a:pt x="8000" y="13857"/>
                  <a:pt x="8000" y="13857"/>
                  <a:pt x="8000" y="13857"/>
                </a:cubicBezTo>
                <a:cubicBezTo>
                  <a:pt x="1600" y="13857"/>
                  <a:pt x="1600" y="13857"/>
                  <a:pt x="1600" y="13857"/>
                </a:cubicBezTo>
                <a:cubicBezTo>
                  <a:pt x="800" y="13857"/>
                  <a:pt x="0" y="13042"/>
                  <a:pt x="0" y="12226"/>
                </a:cubicBezTo>
                <a:cubicBezTo>
                  <a:pt x="0" y="9374"/>
                  <a:pt x="0" y="9374"/>
                  <a:pt x="0" y="9374"/>
                </a:cubicBezTo>
                <a:cubicBezTo>
                  <a:pt x="0" y="8558"/>
                  <a:pt x="800" y="7743"/>
                  <a:pt x="1600" y="7743"/>
                </a:cubicBezTo>
                <a:cubicBezTo>
                  <a:pt x="8000" y="7743"/>
                  <a:pt x="8000" y="7743"/>
                  <a:pt x="8000" y="7743"/>
                </a:cubicBezTo>
                <a:cubicBezTo>
                  <a:pt x="8000" y="1223"/>
                  <a:pt x="8000" y="1223"/>
                  <a:pt x="8000" y="1223"/>
                </a:cubicBezTo>
                <a:cubicBezTo>
                  <a:pt x="8000" y="408"/>
                  <a:pt x="8800" y="0"/>
                  <a:pt x="9600" y="0"/>
                </a:cubicBezTo>
                <a:cubicBezTo>
                  <a:pt x="12400" y="0"/>
                  <a:pt x="12400" y="0"/>
                  <a:pt x="12400" y="0"/>
                </a:cubicBezTo>
                <a:cubicBezTo>
                  <a:pt x="13200" y="0"/>
                  <a:pt x="13600" y="408"/>
                  <a:pt x="13600" y="1223"/>
                </a:cubicBezTo>
                <a:cubicBezTo>
                  <a:pt x="13600" y="7743"/>
                  <a:pt x="13600" y="7743"/>
                  <a:pt x="13600" y="7743"/>
                </a:cubicBezTo>
                <a:cubicBezTo>
                  <a:pt x="20000" y="7743"/>
                  <a:pt x="20000" y="7743"/>
                  <a:pt x="20000" y="7743"/>
                </a:cubicBezTo>
                <a:cubicBezTo>
                  <a:pt x="20800" y="7743"/>
                  <a:pt x="21600" y="8558"/>
                  <a:pt x="21600" y="9374"/>
                </a:cubicBezTo>
                <a:lnTo>
                  <a:pt x="21600" y="12226"/>
                </a:lnTo>
                <a:close/>
              </a:path>
            </a:pathLst>
          </a:custGeom>
          <a:solidFill>
            <a:srgbClr val="5C9AD3"/>
          </a:solidFill>
          <a:ln w="12700">
            <a:miter lim="400000"/>
          </a:ln>
        </p:spPr>
        <p:txBody>
          <a:bodyPr lIns="60959" rIns="60959"/>
          <a:lstStyle/>
          <a:p>
            <a:pPr defTabSz="609594">
              <a:defRPr sz="2400">
                <a:solidFill>
                  <a:srgbClr val="000000"/>
                </a:solidFill>
                <a:latin typeface="Calibri"/>
                <a:ea typeface="Calibri"/>
                <a:cs typeface="Calibri"/>
                <a:sym typeface="Calibri"/>
              </a:defRPr>
            </a:pPr>
            <a:endParaRPr sz="1440"/>
          </a:p>
        </p:txBody>
      </p:sp>
      <p:sp>
        <p:nvSpPr>
          <p:cNvPr id="64" name="Shape 3686"/>
          <p:cNvSpPr/>
          <p:nvPr/>
        </p:nvSpPr>
        <p:spPr>
          <a:xfrm>
            <a:off x="3169670" y="2088189"/>
            <a:ext cx="204588" cy="201091"/>
          </a:xfrm>
          <a:custGeom>
            <a:avLst/>
            <a:gdLst/>
            <a:ahLst/>
            <a:cxnLst>
              <a:cxn ang="0">
                <a:pos x="wd2" y="hd2"/>
              </a:cxn>
              <a:cxn ang="5400000">
                <a:pos x="wd2" y="hd2"/>
              </a:cxn>
              <a:cxn ang="10800000">
                <a:pos x="wd2" y="hd2"/>
              </a:cxn>
              <a:cxn ang="16200000">
                <a:pos x="wd2" y="hd2"/>
              </a:cxn>
            </a:cxnLst>
            <a:rect l="0" t="0" r="r" b="b"/>
            <a:pathLst>
              <a:path w="21600" h="21600" extrusionOk="0">
                <a:moveTo>
                  <a:pt x="21600" y="12226"/>
                </a:moveTo>
                <a:cubicBezTo>
                  <a:pt x="21600" y="13042"/>
                  <a:pt x="20800" y="13857"/>
                  <a:pt x="20000" y="13857"/>
                </a:cubicBezTo>
                <a:cubicBezTo>
                  <a:pt x="13600" y="13857"/>
                  <a:pt x="13600" y="13857"/>
                  <a:pt x="13600" y="13857"/>
                </a:cubicBezTo>
                <a:cubicBezTo>
                  <a:pt x="13600" y="19970"/>
                  <a:pt x="13600" y="19970"/>
                  <a:pt x="13600" y="19970"/>
                </a:cubicBezTo>
                <a:cubicBezTo>
                  <a:pt x="13600" y="20785"/>
                  <a:pt x="13200" y="21600"/>
                  <a:pt x="12400" y="21600"/>
                </a:cubicBezTo>
                <a:cubicBezTo>
                  <a:pt x="9600" y="21600"/>
                  <a:pt x="9600" y="21600"/>
                  <a:pt x="9600" y="21600"/>
                </a:cubicBezTo>
                <a:cubicBezTo>
                  <a:pt x="8800" y="21600"/>
                  <a:pt x="8000" y="20785"/>
                  <a:pt x="8000" y="19970"/>
                </a:cubicBezTo>
                <a:cubicBezTo>
                  <a:pt x="8000" y="13857"/>
                  <a:pt x="8000" y="13857"/>
                  <a:pt x="8000" y="13857"/>
                </a:cubicBezTo>
                <a:cubicBezTo>
                  <a:pt x="1600" y="13857"/>
                  <a:pt x="1600" y="13857"/>
                  <a:pt x="1600" y="13857"/>
                </a:cubicBezTo>
                <a:cubicBezTo>
                  <a:pt x="800" y="13857"/>
                  <a:pt x="0" y="13042"/>
                  <a:pt x="0" y="12226"/>
                </a:cubicBezTo>
                <a:cubicBezTo>
                  <a:pt x="0" y="9374"/>
                  <a:pt x="0" y="9374"/>
                  <a:pt x="0" y="9374"/>
                </a:cubicBezTo>
                <a:cubicBezTo>
                  <a:pt x="0" y="8558"/>
                  <a:pt x="800" y="7743"/>
                  <a:pt x="1600" y="7743"/>
                </a:cubicBezTo>
                <a:cubicBezTo>
                  <a:pt x="8000" y="7743"/>
                  <a:pt x="8000" y="7743"/>
                  <a:pt x="8000" y="7743"/>
                </a:cubicBezTo>
                <a:cubicBezTo>
                  <a:pt x="8000" y="1223"/>
                  <a:pt x="8000" y="1223"/>
                  <a:pt x="8000" y="1223"/>
                </a:cubicBezTo>
                <a:cubicBezTo>
                  <a:pt x="8000" y="408"/>
                  <a:pt x="8800" y="0"/>
                  <a:pt x="9600" y="0"/>
                </a:cubicBezTo>
                <a:cubicBezTo>
                  <a:pt x="12400" y="0"/>
                  <a:pt x="12400" y="0"/>
                  <a:pt x="12400" y="0"/>
                </a:cubicBezTo>
                <a:cubicBezTo>
                  <a:pt x="13200" y="0"/>
                  <a:pt x="13600" y="408"/>
                  <a:pt x="13600" y="1223"/>
                </a:cubicBezTo>
                <a:cubicBezTo>
                  <a:pt x="13600" y="7743"/>
                  <a:pt x="13600" y="7743"/>
                  <a:pt x="13600" y="7743"/>
                </a:cubicBezTo>
                <a:cubicBezTo>
                  <a:pt x="20000" y="7743"/>
                  <a:pt x="20000" y="7743"/>
                  <a:pt x="20000" y="7743"/>
                </a:cubicBezTo>
                <a:cubicBezTo>
                  <a:pt x="20800" y="7743"/>
                  <a:pt x="21600" y="8558"/>
                  <a:pt x="21600" y="9374"/>
                </a:cubicBezTo>
                <a:lnTo>
                  <a:pt x="21600" y="12226"/>
                </a:lnTo>
                <a:close/>
              </a:path>
            </a:pathLst>
          </a:custGeom>
          <a:solidFill>
            <a:srgbClr val="FE4A1E"/>
          </a:solidFill>
          <a:ln w="12700">
            <a:miter lim="400000"/>
          </a:ln>
        </p:spPr>
        <p:txBody>
          <a:bodyPr lIns="60959" rIns="60959"/>
          <a:lstStyle/>
          <a:p>
            <a:pPr defTabSz="609594">
              <a:defRPr sz="2400">
                <a:solidFill>
                  <a:srgbClr val="000000"/>
                </a:solidFill>
                <a:latin typeface="Calibri"/>
                <a:ea typeface="Calibri"/>
                <a:cs typeface="Calibri"/>
                <a:sym typeface="Calibri"/>
              </a:defRPr>
            </a:pPr>
            <a:endParaRPr sz="1440"/>
          </a:p>
        </p:txBody>
      </p:sp>
      <p:sp>
        <p:nvSpPr>
          <p:cNvPr id="65" name="Shape 3686"/>
          <p:cNvSpPr/>
          <p:nvPr/>
        </p:nvSpPr>
        <p:spPr>
          <a:xfrm>
            <a:off x="3136216" y="4106534"/>
            <a:ext cx="204588" cy="201091"/>
          </a:xfrm>
          <a:custGeom>
            <a:avLst/>
            <a:gdLst/>
            <a:ahLst/>
            <a:cxnLst>
              <a:cxn ang="0">
                <a:pos x="wd2" y="hd2"/>
              </a:cxn>
              <a:cxn ang="5400000">
                <a:pos x="wd2" y="hd2"/>
              </a:cxn>
              <a:cxn ang="10800000">
                <a:pos x="wd2" y="hd2"/>
              </a:cxn>
              <a:cxn ang="16200000">
                <a:pos x="wd2" y="hd2"/>
              </a:cxn>
            </a:cxnLst>
            <a:rect l="0" t="0" r="r" b="b"/>
            <a:pathLst>
              <a:path w="21600" h="21600" extrusionOk="0">
                <a:moveTo>
                  <a:pt x="21600" y="12226"/>
                </a:moveTo>
                <a:cubicBezTo>
                  <a:pt x="21600" y="13042"/>
                  <a:pt x="20800" y="13857"/>
                  <a:pt x="20000" y="13857"/>
                </a:cubicBezTo>
                <a:cubicBezTo>
                  <a:pt x="13600" y="13857"/>
                  <a:pt x="13600" y="13857"/>
                  <a:pt x="13600" y="13857"/>
                </a:cubicBezTo>
                <a:cubicBezTo>
                  <a:pt x="13600" y="19970"/>
                  <a:pt x="13600" y="19970"/>
                  <a:pt x="13600" y="19970"/>
                </a:cubicBezTo>
                <a:cubicBezTo>
                  <a:pt x="13600" y="20785"/>
                  <a:pt x="13200" y="21600"/>
                  <a:pt x="12400" y="21600"/>
                </a:cubicBezTo>
                <a:cubicBezTo>
                  <a:pt x="9600" y="21600"/>
                  <a:pt x="9600" y="21600"/>
                  <a:pt x="9600" y="21600"/>
                </a:cubicBezTo>
                <a:cubicBezTo>
                  <a:pt x="8800" y="21600"/>
                  <a:pt x="8000" y="20785"/>
                  <a:pt x="8000" y="19970"/>
                </a:cubicBezTo>
                <a:cubicBezTo>
                  <a:pt x="8000" y="13857"/>
                  <a:pt x="8000" y="13857"/>
                  <a:pt x="8000" y="13857"/>
                </a:cubicBezTo>
                <a:cubicBezTo>
                  <a:pt x="1600" y="13857"/>
                  <a:pt x="1600" y="13857"/>
                  <a:pt x="1600" y="13857"/>
                </a:cubicBezTo>
                <a:cubicBezTo>
                  <a:pt x="800" y="13857"/>
                  <a:pt x="0" y="13042"/>
                  <a:pt x="0" y="12226"/>
                </a:cubicBezTo>
                <a:cubicBezTo>
                  <a:pt x="0" y="9374"/>
                  <a:pt x="0" y="9374"/>
                  <a:pt x="0" y="9374"/>
                </a:cubicBezTo>
                <a:cubicBezTo>
                  <a:pt x="0" y="8558"/>
                  <a:pt x="800" y="7743"/>
                  <a:pt x="1600" y="7743"/>
                </a:cubicBezTo>
                <a:cubicBezTo>
                  <a:pt x="8000" y="7743"/>
                  <a:pt x="8000" y="7743"/>
                  <a:pt x="8000" y="7743"/>
                </a:cubicBezTo>
                <a:cubicBezTo>
                  <a:pt x="8000" y="1223"/>
                  <a:pt x="8000" y="1223"/>
                  <a:pt x="8000" y="1223"/>
                </a:cubicBezTo>
                <a:cubicBezTo>
                  <a:pt x="8000" y="408"/>
                  <a:pt x="8800" y="0"/>
                  <a:pt x="9600" y="0"/>
                </a:cubicBezTo>
                <a:cubicBezTo>
                  <a:pt x="12400" y="0"/>
                  <a:pt x="12400" y="0"/>
                  <a:pt x="12400" y="0"/>
                </a:cubicBezTo>
                <a:cubicBezTo>
                  <a:pt x="13200" y="0"/>
                  <a:pt x="13600" y="408"/>
                  <a:pt x="13600" y="1223"/>
                </a:cubicBezTo>
                <a:cubicBezTo>
                  <a:pt x="13600" y="7743"/>
                  <a:pt x="13600" y="7743"/>
                  <a:pt x="13600" y="7743"/>
                </a:cubicBezTo>
                <a:cubicBezTo>
                  <a:pt x="20000" y="7743"/>
                  <a:pt x="20000" y="7743"/>
                  <a:pt x="20000" y="7743"/>
                </a:cubicBezTo>
                <a:cubicBezTo>
                  <a:pt x="20800" y="7743"/>
                  <a:pt x="21600" y="8558"/>
                  <a:pt x="21600" y="9374"/>
                </a:cubicBezTo>
                <a:lnTo>
                  <a:pt x="21600" y="12226"/>
                </a:lnTo>
                <a:close/>
              </a:path>
            </a:pathLst>
          </a:custGeom>
          <a:solidFill>
            <a:srgbClr val="44546B"/>
          </a:solidFill>
          <a:ln w="12700">
            <a:miter lim="400000"/>
          </a:ln>
        </p:spPr>
        <p:txBody>
          <a:bodyPr lIns="60959" rIns="60959"/>
          <a:lstStyle/>
          <a:p>
            <a:pPr defTabSz="609594">
              <a:defRPr sz="2400">
                <a:solidFill>
                  <a:srgbClr val="000000"/>
                </a:solidFill>
                <a:latin typeface="Calibri"/>
                <a:ea typeface="Calibri"/>
                <a:cs typeface="Calibri"/>
                <a:sym typeface="Calibri"/>
              </a:defRPr>
            </a:pPr>
            <a:endParaRPr sz="1440" dirty="0"/>
          </a:p>
        </p:txBody>
      </p:sp>
      <p:pic>
        <p:nvPicPr>
          <p:cNvPr id="2" name="Picture 1">
            <a:extLst>
              <a:ext uri="{FF2B5EF4-FFF2-40B4-BE49-F238E27FC236}">
                <a16:creationId xmlns:a16="http://schemas.microsoft.com/office/drawing/2014/main" id="{B3FB07EF-27FD-4AB1-9937-0A1CC8222DC6}"/>
              </a:ext>
            </a:extLst>
          </p:cNvPr>
          <p:cNvPicPr>
            <a:picLocks noChangeAspect="1"/>
          </p:cNvPicPr>
          <p:nvPr/>
        </p:nvPicPr>
        <p:blipFill>
          <a:blip r:embed="rId2"/>
          <a:stretch>
            <a:fillRect/>
          </a:stretch>
        </p:blipFill>
        <p:spPr>
          <a:xfrm>
            <a:off x="4082465" y="3184796"/>
            <a:ext cx="741691" cy="4036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9" name="Rectangle 58">
            <a:extLst>
              <a:ext uri="{FF2B5EF4-FFF2-40B4-BE49-F238E27FC236}">
                <a16:creationId xmlns:a16="http://schemas.microsoft.com/office/drawing/2014/main" id="{BB53DCE5-3DB6-4697-BD4C-05FEC56980DD}"/>
              </a:ext>
            </a:extLst>
          </p:cNvPr>
          <p:cNvSpPr/>
          <p:nvPr/>
        </p:nvSpPr>
        <p:spPr>
          <a:xfrm>
            <a:off x="0" y="6661923"/>
            <a:ext cx="12192000" cy="196077"/>
          </a:xfrm>
          <a:prstGeom prst="rect">
            <a:avLst/>
          </a:prstGeom>
          <a:solidFill>
            <a:srgbClr val="44546B"/>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Shape 3686">
            <a:extLst>
              <a:ext uri="{FF2B5EF4-FFF2-40B4-BE49-F238E27FC236}">
                <a16:creationId xmlns:a16="http://schemas.microsoft.com/office/drawing/2014/main" id="{DDABFBE7-BE99-4E28-9D35-465914056B79}"/>
              </a:ext>
            </a:extLst>
          </p:cNvPr>
          <p:cNvSpPr/>
          <p:nvPr/>
        </p:nvSpPr>
        <p:spPr>
          <a:xfrm>
            <a:off x="9355891" y="4217186"/>
            <a:ext cx="204588" cy="221468"/>
          </a:xfrm>
          <a:custGeom>
            <a:avLst/>
            <a:gdLst/>
            <a:ahLst/>
            <a:cxnLst>
              <a:cxn ang="0">
                <a:pos x="wd2" y="hd2"/>
              </a:cxn>
              <a:cxn ang="5400000">
                <a:pos x="wd2" y="hd2"/>
              </a:cxn>
              <a:cxn ang="10800000">
                <a:pos x="wd2" y="hd2"/>
              </a:cxn>
              <a:cxn ang="16200000">
                <a:pos x="wd2" y="hd2"/>
              </a:cxn>
            </a:cxnLst>
            <a:rect l="0" t="0" r="r" b="b"/>
            <a:pathLst>
              <a:path w="21600" h="21600" extrusionOk="0">
                <a:moveTo>
                  <a:pt x="21600" y="12226"/>
                </a:moveTo>
                <a:cubicBezTo>
                  <a:pt x="21600" y="13042"/>
                  <a:pt x="20800" y="13857"/>
                  <a:pt x="20000" y="13857"/>
                </a:cubicBezTo>
                <a:cubicBezTo>
                  <a:pt x="13600" y="13857"/>
                  <a:pt x="13600" y="13857"/>
                  <a:pt x="13600" y="13857"/>
                </a:cubicBezTo>
                <a:cubicBezTo>
                  <a:pt x="13600" y="19970"/>
                  <a:pt x="13600" y="19970"/>
                  <a:pt x="13600" y="19970"/>
                </a:cubicBezTo>
                <a:cubicBezTo>
                  <a:pt x="13600" y="20785"/>
                  <a:pt x="13200" y="21600"/>
                  <a:pt x="12400" y="21600"/>
                </a:cubicBezTo>
                <a:cubicBezTo>
                  <a:pt x="9600" y="21600"/>
                  <a:pt x="9600" y="21600"/>
                  <a:pt x="9600" y="21600"/>
                </a:cubicBezTo>
                <a:cubicBezTo>
                  <a:pt x="8800" y="21600"/>
                  <a:pt x="8000" y="20785"/>
                  <a:pt x="8000" y="19970"/>
                </a:cubicBezTo>
                <a:cubicBezTo>
                  <a:pt x="8000" y="13857"/>
                  <a:pt x="8000" y="13857"/>
                  <a:pt x="8000" y="13857"/>
                </a:cubicBezTo>
                <a:cubicBezTo>
                  <a:pt x="1600" y="13857"/>
                  <a:pt x="1600" y="13857"/>
                  <a:pt x="1600" y="13857"/>
                </a:cubicBezTo>
                <a:cubicBezTo>
                  <a:pt x="800" y="13857"/>
                  <a:pt x="0" y="13042"/>
                  <a:pt x="0" y="12226"/>
                </a:cubicBezTo>
                <a:cubicBezTo>
                  <a:pt x="0" y="9374"/>
                  <a:pt x="0" y="9374"/>
                  <a:pt x="0" y="9374"/>
                </a:cubicBezTo>
                <a:cubicBezTo>
                  <a:pt x="0" y="8558"/>
                  <a:pt x="800" y="7743"/>
                  <a:pt x="1600" y="7743"/>
                </a:cubicBezTo>
                <a:cubicBezTo>
                  <a:pt x="8000" y="7743"/>
                  <a:pt x="8000" y="7743"/>
                  <a:pt x="8000" y="7743"/>
                </a:cubicBezTo>
                <a:cubicBezTo>
                  <a:pt x="8000" y="1223"/>
                  <a:pt x="8000" y="1223"/>
                  <a:pt x="8000" y="1223"/>
                </a:cubicBezTo>
                <a:cubicBezTo>
                  <a:pt x="8000" y="408"/>
                  <a:pt x="8800" y="0"/>
                  <a:pt x="9600" y="0"/>
                </a:cubicBezTo>
                <a:cubicBezTo>
                  <a:pt x="12400" y="0"/>
                  <a:pt x="12400" y="0"/>
                  <a:pt x="12400" y="0"/>
                </a:cubicBezTo>
                <a:cubicBezTo>
                  <a:pt x="13200" y="0"/>
                  <a:pt x="13600" y="408"/>
                  <a:pt x="13600" y="1223"/>
                </a:cubicBezTo>
                <a:cubicBezTo>
                  <a:pt x="13600" y="7743"/>
                  <a:pt x="13600" y="7743"/>
                  <a:pt x="13600" y="7743"/>
                </a:cubicBezTo>
                <a:cubicBezTo>
                  <a:pt x="20000" y="7743"/>
                  <a:pt x="20000" y="7743"/>
                  <a:pt x="20000" y="7743"/>
                </a:cubicBezTo>
                <a:cubicBezTo>
                  <a:pt x="20800" y="7743"/>
                  <a:pt x="21600" y="8558"/>
                  <a:pt x="21600" y="9374"/>
                </a:cubicBezTo>
                <a:lnTo>
                  <a:pt x="21600" y="12226"/>
                </a:lnTo>
                <a:close/>
              </a:path>
            </a:pathLst>
          </a:custGeom>
          <a:solidFill>
            <a:srgbClr val="5C9AD3"/>
          </a:solidFill>
          <a:ln w="12700">
            <a:miter lim="400000"/>
          </a:ln>
        </p:spPr>
        <p:txBody>
          <a:bodyPr lIns="60959" rIns="60959"/>
          <a:lstStyle/>
          <a:p>
            <a:pPr defTabSz="609594">
              <a:defRPr sz="2400">
                <a:solidFill>
                  <a:srgbClr val="000000"/>
                </a:solidFill>
                <a:latin typeface="Calibri"/>
                <a:ea typeface="Calibri"/>
                <a:cs typeface="Calibri"/>
                <a:sym typeface="Calibri"/>
              </a:defRPr>
            </a:pPr>
            <a:endParaRPr sz="1440"/>
          </a:p>
        </p:txBody>
      </p:sp>
      <p:sp>
        <p:nvSpPr>
          <p:cNvPr id="44" name="TextBox 43">
            <a:extLst>
              <a:ext uri="{FF2B5EF4-FFF2-40B4-BE49-F238E27FC236}">
                <a16:creationId xmlns:a16="http://schemas.microsoft.com/office/drawing/2014/main" id="{C5529611-74ED-49C4-A180-26C02266B5BB}"/>
              </a:ext>
            </a:extLst>
          </p:cNvPr>
          <p:cNvSpPr txBox="1"/>
          <p:nvPr/>
        </p:nvSpPr>
        <p:spPr>
          <a:xfrm>
            <a:off x="9763723" y="4138348"/>
            <a:ext cx="2105107" cy="338554"/>
          </a:xfrm>
          <a:prstGeom prst="rect">
            <a:avLst/>
          </a:prstGeom>
          <a:noFill/>
        </p:spPr>
        <p:txBody>
          <a:bodyPr wrap="square" rtlCol="0">
            <a:spAutoFit/>
          </a:bodyPr>
          <a:lstStyle/>
          <a:p>
            <a:r>
              <a:rPr lang="en-US" sz="1600" b="1" dirty="0" err="1">
                <a:solidFill>
                  <a:srgbClr val="5C9AD3"/>
                </a:solidFill>
                <a:latin typeface="Times New Roman" panose="02020603050405020304" pitchFamily="18" charset="0"/>
                <a:ea typeface="Roboto Light" panose="02000000000000000000" pitchFamily="2" charset="0"/>
                <a:cs typeface="Times New Roman" panose="02020603050405020304" pitchFamily="18" charset="0"/>
              </a:rPr>
              <a:t>Gara</a:t>
            </a:r>
            <a:r>
              <a:rPr lang="en-US" sz="1600" b="1" dirty="0">
                <a:solidFill>
                  <a:srgbClr val="5C9AD3"/>
                </a:solidFill>
                <a:latin typeface="Times New Roman" panose="02020603050405020304" pitchFamily="18" charset="0"/>
                <a:ea typeface="Roboto Light" panose="02000000000000000000" pitchFamily="2" charset="0"/>
                <a:cs typeface="Times New Roman" panose="02020603050405020304" pitchFamily="18" charset="0"/>
              </a:rPr>
              <a:t> </a:t>
            </a:r>
            <a:r>
              <a:rPr lang="en-US" sz="1600" b="1" dirty="0" err="1">
                <a:solidFill>
                  <a:srgbClr val="5C9AD3"/>
                </a:solidFill>
                <a:latin typeface="Times New Roman" panose="02020603050405020304" pitchFamily="18" charset="0"/>
                <a:ea typeface="Roboto Light" panose="02000000000000000000" pitchFamily="2" charset="0"/>
                <a:cs typeface="Times New Roman" panose="02020603050405020304" pitchFamily="18" charset="0"/>
              </a:rPr>
              <a:t>nderkombetare</a:t>
            </a:r>
            <a:endParaRPr lang="ru-RU" sz="1600" b="1" dirty="0">
              <a:solidFill>
                <a:srgbClr val="5C9AD3"/>
              </a:solidFill>
              <a:latin typeface="Times New Roman" panose="02020603050405020304" pitchFamily="18" charset="0"/>
              <a:ea typeface="Roboto Light" panose="02000000000000000000" pitchFamily="2" charset="0"/>
              <a:cs typeface="Times New Roman" panose="02020603050405020304" pitchFamily="18" charset="0"/>
            </a:endParaRPr>
          </a:p>
        </p:txBody>
      </p:sp>
      <p:pic>
        <p:nvPicPr>
          <p:cNvPr id="3" name="Picture 2">
            <a:extLst>
              <a:ext uri="{FF2B5EF4-FFF2-40B4-BE49-F238E27FC236}">
                <a16:creationId xmlns:a16="http://schemas.microsoft.com/office/drawing/2014/main" id="{73852FD9-3AAC-4000-B1D1-606D2E5DCB2C}"/>
              </a:ext>
            </a:extLst>
          </p:cNvPr>
          <p:cNvPicPr>
            <a:picLocks noChangeAspect="1"/>
          </p:cNvPicPr>
          <p:nvPr/>
        </p:nvPicPr>
        <p:blipFill>
          <a:blip r:embed="rId3"/>
          <a:stretch>
            <a:fillRect/>
          </a:stretch>
        </p:blipFill>
        <p:spPr>
          <a:xfrm>
            <a:off x="9291080" y="2019353"/>
            <a:ext cx="2638319" cy="1868530"/>
          </a:xfrm>
          <a:prstGeom prst="rect">
            <a:avLst/>
          </a:prstGeom>
        </p:spPr>
      </p:pic>
      <p:pic>
        <p:nvPicPr>
          <p:cNvPr id="6" name="Picture 5">
            <a:extLst>
              <a:ext uri="{FF2B5EF4-FFF2-40B4-BE49-F238E27FC236}">
                <a16:creationId xmlns:a16="http://schemas.microsoft.com/office/drawing/2014/main" id="{39BC5F9C-088B-4DD2-AE76-364B45E2118C}"/>
              </a:ext>
            </a:extLst>
          </p:cNvPr>
          <p:cNvPicPr>
            <a:picLocks noChangeAspect="1"/>
          </p:cNvPicPr>
          <p:nvPr/>
        </p:nvPicPr>
        <p:blipFill rotWithShape="1">
          <a:blip r:embed="rId4">
            <a:extLst>
              <a:ext uri="{28A0092B-C50C-407E-A947-70E740481C1C}">
                <a14:useLocalDpi xmlns:a14="http://schemas.microsoft.com/office/drawing/2010/main" val="0"/>
              </a:ext>
            </a:extLst>
          </a:blip>
          <a:srcRect l="5403" r="7822"/>
          <a:stretch/>
        </p:blipFill>
        <p:spPr>
          <a:xfrm>
            <a:off x="9337464" y="4637935"/>
            <a:ext cx="2577751" cy="1670956"/>
          </a:xfrm>
          <a:prstGeom prst="rect">
            <a:avLst/>
          </a:prstGeom>
        </p:spPr>
      </p:pic>
    </p:spTree>
    <p:extLst>
      <p:ext uri="{BB962C8B-B14F-4D97-AF65-F5344CB8AC3E}">
        <p14:creationId xmlns:p14="http://schemas.microsoft.com/office/powerpoint/2010/main" val="218653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32"/>
                                        </p:tgtEl>
                                        <p:attrNameLst>
                                          <p:attrName>style.visibility</p:attrName>
                                        </p:attrNameLst>
                                      </p:cBhvr>
                                      <p:to>
                                        <p:strVal val="visible"/>
                                      </p:to>
                                    </p:set>
                                    <p:anim calcmode="lin" valueType="num">
                                      <p:cBhvr>
                                        <p:cTn id="11" dur="500" fill="hold"/>
                                        <p:tgtEl>
                                          <p:spTgt spid="1032"/>
                                        </p:tgtEl>
                                        <p:attrNameLst>
                                          <p:attrName>ppt_w</p:attrName>
                                        </p:attrNameLst>
                                      </p:cBhvr>
                                      <p:tavLst>
                                        <p:tav tm="0">
                                          <p:val>
                                            <p:fltVal val="0"/>
                                          </p:val>
                                        </p:tav>
                                        <p:tav tm="100000">
                                          <p:val>
                                            <p:strVal val="#ppt_w"/>
                                          </p:val>
                                        </p:tav>
                                      </p:tavLst>
                                    </p:anim>
                                    <p:anim calcmode="lin" valueType="num">
                                      <p:cBhvr>
                                        <p:cTn id="12" dur="500" fill="hold"/>
                                        <p:tgtEl>
                                          <p:spTgt spid="1032"/>
                                        </p:tgtEl>
                                        <p:attrNameLst>
                                          <p:attrName>ppt_h</p:attrName>
                                        </p:attrNameLst>
                                      </p:cBhvr>
                                      <p:tavLst>
                                        <p:tav tm="0">
                                          <p:val>
                                            <p:fltVal val="0"/>
                                          </p:val>
                                        </p:tav>
                                        <p:tav tm="100000">
                                          <p:val>
                                            <p:strVal val="#ppt_h"/>
                                          </p:val>
                                        </p:tav>
                                      </p:tavLst>
                                    </p:anim>
                                    <p:animEffect transition="in" filter="fade">
                                      <p:cBhvr>
                                        <p:cTn id="13" dur="500"/>
                                        <p:tgtEl>
                                          <p:spTgt spid="1032"/>
                                        </p:tgtEl>
                                      </p:cBhvr>
                                    </p:animEffect>
                                  </p:childTnLst>
                                </p:cTn>
                              </p:par>
                              <p:par>
                                <p:cTn id="14" presetID="53"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p:cTn id="16" dur="500" fill="hold"/>
                                        <p:tgtEl>
                                          <p:spTgt spid="42"/>
                                        </p:tgtEl>
                                        <p:attrNameLst>
                                          <p:attrName>ppt_w</p:attrName>
                                        </p:attrNameLst>
                                      </p:cBhvr>
                                      <p:tavLst>
                                        <p:tav tm="0">
                                          <p:val>
                                            <p:fltVal val="0"/>
                                          </p:val>
                                        </p:tav>
                                        <p:tav tm="100000">
                                          <p:val>
                                            <p:strVal val="#ppt_w"/>
                                          </p:val>
                                        </p:tav>
                                      </p:tavLst>
                                    </p:anim>
                                    <p:anim calcmode="lin" valueType="num">
                                      <p:cBhvr>
                                        <p:cTn id="17" dur="500" fill="hold"/>
                                        <p:tgtEl>
                                          <p:spTgt spid="42"/>
                                        </p:tgtEl>
                                        <p:attrNameLst>
                                          <p:attrName>ppt_h</p:attrName>
                                        </p:attrNameLst>
                                      </p:cBhvr>
                                      <p:tavLst>
                                        <p:tav tm="0">
                                          <p:val>
                                            <p:fltVal val="0"/>
                                          </p:val>
                                        </p:tav>
                                        <p:tav tm="100000">
                                          <p:val>
                                            <p:strVal val="#ppt_h"/>
                                          </p:val>
                                        </p:tav>
                                      </p:tavLst>
                                    </p:anim>
                                    <p:animEffect transition="in" filter="fade">
                                      <p:cBhvr>
                                        <p:cTn id="18" dur="500"/>
                                        <p:tgtEl>
                                          <p:spTgt spid="42"/>
                                        </p:tgtEl>
                                      </p:cBhvr>
                                    </p:animEffect>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right)">
                                      <p:cBhvr>
                                        <p:cTn id="22" dur="500"/>
                                        <p:tgtEl>
                                          <p:spTgt spid="34"/>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1000"/>
                                        <p:tgtEl>
                                          <p:spTgt spid="64"/>
                                        </p:tgtEl>
                                      </p:cBhvr>
                                    </p:animEffect>
                                    <p:anim calcmode="lin" valueType="num">
                                      <p:cBhvr>
                                        <p:cTn id="27" dur="1000" fill="hold"/>
                                        <p:tgtEl>
                                          <p:spTgt spid="64"/>
                                        </p:tgtEl>
                                        <p:attrNameLst>
                                          <p:attrName>ppt_x</p:attrName>
                                        </p:attrNameLst>
                                      </p:cBhvr>
                                      <p:tavLst>
                                        <p:tav tm="0">
                                          <p:val>
                                            <p:strVal val="#ppt_x"/>
                                          </p:val>
                                        </p:tav>
                                        <p:tav tm="100000">
                                          <p:val>
                                            <p:strVal val="#ppt_x"/>
                                          </p:val>
                                        </p:tav>
                                      </p:tavLst>
                                    </p:anim>
                                    <p:anim calcmode="lin" valueType="num">
                                      <p:cBhvr>
                                        <p:cTn id="28" dur="900" decel="100000" fill="hold"/>
                                        <p:tgtEl>
                                          <p:spTgt spid="6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64"/>
                                        </p:tgtEl>
                                        <p:attrNameLst>
                                          <p:attrName>ppt_y</p:attrName>
                                        </p:attrNameLst>
                                      </p:cBhvr>
                                      <p:tavLst>
                                        <p:tav tm="0">
                                          <p:val>
                                            <p:strVal val="#ppt_y-.03"/>
                                          </p:val>
                                        </p:tav>
                                        <p:tav tm="100000">
                                          <p:val>
                                            <p:strVal val="#ppt_y"/>
                                          </p:val>
                                        </p:tav>
                                      </p:tavLst>
                                    </p:anim>
                                  </p:childTnLst>
                                </p:cTn>
                              </p:par>
                            </p:childTnLst>
                          </p:cTn>
                        </p:par>
                        <p:par>
                          <p:cTn id="30" fill="hold">
                            <p:stCondLst>
                              <p:cond delay="2500"/>
                            </p:stCondLst>
                            <p:childTnLst>
                              <p:par>
                                <p:cTn id="31" presetID="53" presetClass="entr" presetSubtype="528" fill="hold" grpId="0" nodeType="afterEffect">
                                  <p:stCondLst>
                                    <p:cond delay="0"/>
                                  </p:stCondLst>
                                  <p:childTnLst>
                                    <p:set>
                                      <p:cBhvr>
                                        <p:cTn id="32" dur="1" fill="hold">
                                          <p:stCondLst>
                                            <p:cond delay="0"/>
                                          </p:stCondLst>
                                        </p:cTn>
                                        <p:tgtEl>
                                          <p:spTgt spid="1029"/>
                                        </p:tgtEl>
                                        <p:attrNameLst>
                                          <p:attrName>style.visibility</p:attrName>
                                        </p:attrNameLst>
                                      </p:cBhvr>
                                      <p:to>
                                        <p:strVal val="visible"/>
                                      </p:to>
                                    </p:set>
                                    <p:anim calcmode="lin" valueType="num">
                                      <p:cBhvr>
                                        <p:cTn id="33" dur="500" fill="hold"/>
                                        <p:tgtEl>
                                          <p:spTgt spid="1029"/>
                                        </p:tgtEl>
                                        <p:attrNameLst>
                                          <p:attrName>ppt_w</p:attrName>
                                        </p:attrNameLst>
                                      </p:cBhvr>
                                      <p:tavLst>
                                        <p:tav tm="0">
                                          <p:val>
                                            <p:fltVal val="0"/>
                                          </p:val>
                                        </p:tav>
                                        <p:tav tm="100000">
                                          <p:val>
                                            <p:strVal val="#ppt_w"/>
                                          </p:val>
                                        </p:tav>
                                      </p:tavLst>
                                    </p:anim>
                                    <p:anim calcmode="lin" valueType="num">
                                      <p:cBhvr>
                                        <p:cTn id="34" dur="500" fill="hold"/>
                                        <p:tgtEl>
                                          <p:spTgt spid="1029"/>
                                        </p:tgtEl>
                                        <p:attrNameLst>
                                          <p:attrName>ppt_h</p:attrName>
                                        </p:attrNameLst>
                                      </p:cBhvr>
                                      <p:tavLst>
                                        <p:tav tm="0">
                                          <p:val>
                                            <p:fltVal val="0"/>
                                          </p:val>
                                        </p:tav>
                                        <p:tav tm="100000">
                                          <p:val>
                                            <p:strVal val="#ppt_h"/>
                                          </p:val>
                                        </p:tav>
                                      </p:tavLst>
                                    </p:anim>
                                    <p:animEffect transition="in" filter="fade">
                                      <p:cBhvr>
                                        <p:cTn id="35" dur="500"/>
                                        <p:tgtEl>
                                          <p:spTgt spid="1029"/>
                                        </p:tgtEl>
                                      </p:cBhvr>
                                    </p:animEffect>
                                    <p:anim calcmode="lin" valueType="num">
                                      <p:cBhvr>
                                        <p:cTn id="36" dur="500" fill="hold"/>
                                        <p:tgtEl>
                                          <p:spTgt spid="1029"/>
                                        </p:tgtEl>
                                        <p:attrNameLst>
                                          <p:attrName>ppt_x</p:attrName>
                                        </p:attrNameLst>
                                      </p:cBhvr>
                                      <p:tavLst>
                                        <p:tav tm="0">
                                          <p:val>
                                            <p:fltVal val="0.5"/>
                                          </p:val>
                                        </p:tav>
                                        <p:tav tm="100000">
                                          <p:val>
                                            <p:strVal val="#ppt_x"/>
                                          </p:val>
                                        </p:tav>
                                      </p:tavLst>
                                    </p:anim>
                                    <p:anim calcmode="lin" valueType="num">
                                      <p:cBhvr>
                                        <p:cTn id="37" dur="500" fill="hold"/>
                                        <p:tgtEl>
                                          <p:spTgt spid="1029"/>
                                        </p:tgtEl>
                                        <p:attrNameLst>
                                          <p:attrName>ppt_y</p:attrName>
                                        </p:attrNameLst>
                                      </p:cBhvr>
                                      <p:tavLst>
                                        <p:tav tm="0">
                                          <p:val>
                                            <p:fltVal val="0.5"/>
                                          </p:val>
                                        </p:tav>
                                        <p:tav tm="100000">
                                          <p:val>
                                            <p:strVal val="#ppt_y"/>
                                          </p:val>
                                        </p:tav>
                                      </p:tavLst>
                                    </p:anim>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par>
                          <p:cTn id="42" fill="hold">
                            <p:stCondLst>
                              <p:cond delay="3500"/>
                            </p:stCondLst>
                            <p:childTnLst>
                              <p:par>
                                <p:cTn id="43" presetID="37" presetClass="entr" presetSubtype="0" fill="hold" grpId="0" nodeType="after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fade">
                                      <p:cBhvr>
                                        <p:cTn id="45" dur="1000"/>
                                        <p:tgtEl>
                                          <p:spTgt spid="63"/>
                                        </p:tgtEl>
                                      </p:cBhvr>
                                    </p:animEffect>
                                    <p:anim calcmode="lin" valueType="num">
                                      <p:cBhvr>
                                        <p:cTn id="46" dur="1000" fill="hold"/>
                                        <p:tgtEl>
                                          <p:spTgt spid="63"/>
                                        </p:tgtEl>
                                        <p:attrNameLst>
                                          <p:attrName>ppt_x</p:attrName>
                                        </p:attrNameLst>
                                      </p:cBhvr>
                                      <p:tavLst>
                                        <p:tav tm="0">
                                          <p:val>
                                            <p:strVal val="#ppt_x"/>
                                          </p:val>
                                        </p:tav>
                                        <p:tav tm="100000">
                                          <p:val>
                                            <p:strVal val="#ppt_x"/>
                                          </p:val>
                                        </p:tav>
                                      </p:tavLst>
                                    </p:anim>
                                    <p:anim calcmode="lin" valueType="num">
                                      <p:cBhvr>
                                        <p:cTn id="47" dur="900" decel="100000" fill="hold"/>
                                        <p:tgtEl>
                                          <p:spTgt spid="63"/>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childTnLst>
                          </p:cTn>
                        </p:par>
                        <p:par>
                          <p:cTn id="49" fill="hold">
                            <p:stCondLst>
                              <p:cond delay="4500"/>
                            </p:stCondLst>
                            <p:childTnLst>
                              <p:par>
                                <p:cTn id="50" presetID="53" presetClass="entr" presetSubtype="528" fill="hold" grpId="0" nodeType="afterEffect">
                                  <p:stCondLst>
                                    <p:cond delay="0"/>
                                  </p:stCondLst>
                                  <p:childTnLst>
                                    <p:set>
                                      <p:cBhvr>
                                        <p:cTn id="51" dur="1" fill="hold">
                                          <p:stCondLst>
                                            <p:cond delay="0"/>
                                          </p:stCondLst>
                                        </p:cTn>
                                        <p:tgtEl>
                                          <p:spTgt spid="1030"/>
                                        </p:tgtEl>
                                        <p:attrNameLst>
                                          <p:attrName>style.visibility</p:attrName>
                                        </p:attrNameLst>
                                      </p:cBhvr>
                                      <p:to>
                                        <p:strVal val="visible"/>
                                      </p:to>
                                    </p:set>
                                    <p:anim calcmode="lin" valueType="num">
                                      <p:cBhvr>
                                        <p:cTn id="52" dur="500" fill="hold"/>
                                        <p:tgtEl>
                                          <p:spTgt spid="1030"/>
                                        </p:tgtEl>
                                        <p:attrNameLst>
                                          <p:attrName>ppt_w</p:attrName>
                                        </p:attrNameLst>
                                      </p:cBhvr>
                                      <p:tavLst>
                                        <p:tav tm="0">
                                          <p:val>
                                            <p:fltVal val="0"/>
                                          </p:val>
                                        </p:tav>
                                        <p:tav tm="100000">
                                          <p:val>
                                            <p:strVal val="#ppt_w"/>
                                          </p:val>
                                        </p:tav>
                                      </p:tavLst>
                                    </p:anim>
                                    <p:anim calcmode="lin" valueType="num">
                                      <p:cBhvr>
                                        <p:cTn id="53" dur="500" fill="hold"/>
                                        <p:tgtEl>
                                          <p:spTgt spid="1030"/>
                                        </p:tgtEl>
                                        <p:attrNameLst>
                                          <p:attrName>ppt_h</p:attrName>
                                        </p:attrNameLst>
                                      </p:cBhvr>
                                      <p:tavLst>
                                        <p:tav tm="0">
                                          <p:val>
                                            <p:fltVal val="0"/>
                                          </p:val>
                                        </p:tav>
                                        <p:tav tm="100000">
                                          <p:val>
                                            <p:strVal val="#ppt_h"/>
                                          </p:val>
                                        </p:tav>
                                      </p:tavLst>
                                    </p:anim>
                                    <p:animEffect transition="in" filter="fade">
                                      <p:cBhvr>
                                        <p:cTn id="54" dur="500"/>
                                        <p:tgtEl>
                                          <p:spTgt spid="1030"/>
                                        </p:tgtEl>
                                      </p:cBhvr>
                                    </p:animEffect>
                                    <p:anim calcmode="lin" valueType="num">
                                      <p:cBhvr>
                                        <p:cTn id="55" dur="500" fill="hold"/>
                                        <p:tgtEl>
                                          <p:spTgt spid="1030"/>
                                        </p:tgtEl>
                                        <p:attrNameLst>
                                          <p:attrName>ppt_x</p:attrName>
                                        </p:attrNameLst>
                                      </p:cBhvr>
                                      <p:tavLst>
                                        <p:tav tm="0">
                                          <p:val>
                                            <p:fltVal val="0.5"/>
                                          </p:val>
                                        </p:tav>
                                        <p:tav tm="100000">
                                          <p:val>
                                            <p:strVal val="#ppt_x"/>
                                          </p:val>
                                        </p:tav>
                                      </p:tavLst>
                                    </p:anim>
                                    <p:anim calcmode="lin" valueType="num">
                                      <p:cBhvr>
                                        <p:cTn id="56" dur="500" fill="hold"/>
                                        <p:tgtEl>
                                          <p:spTgt spid="1030"/>
                                        </p:tgtEl>
                                        <p:attrNameLst>
                                          <p:attrName>ppt_y</p:attrName>
                                        </p:attrNameLst>
                                      </p:cBhvr>
                                      <p:tavLst>
                                        <p:tav tm="0">
                                          <p:val>
                                            <p:fltVal val="0.5"/>
                                          </p:val>
                                        </p:tav>
                                        <p:tav tm="100000">
                                          <p:val>
                                            <p:strVal val="#ppt_y"/>
                                          </p:val>
                                        </p:tav>
                                      </p:tavLst>
                                    </p:anim>
                                  </p:childTnLst>
                                </p:cTn>
                              </p:par>
                            </p:childTnLst>
                          </p:cTn>
                        </p:par>
                        <p:par>
                          <p:cTn id="57" fill="hold">
                            <p:stCondLst>
                              <p:cond delay="5000"/>
                            </p:stCondLst>
                            <p:childTnLst>
                              <p:par>
                                <p:cTn id="58" presetID="53" presetClass="entr" presetSubtype="16" fill="hold" nodeType="after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p:cTn id="60" dur="500" fill="hold"/>
                                        <p:tgtEl>
                                          <p:spTgt spid="51"/>
                                        </p:tgtEl>
                                        <p:attrNameLst>
                                          <p:attrName>ppt_w</p:attrName>
                                        </p:attrNameLst>
                                      </p:cBhvr>
                                      <p:tavLst>
                                        <p:tav tm="0">
                                          <p:val>
                                            <p:fltVal val="0"/>
                                          </p:val>
                                        </p:tav>
                                        <p:tav tm="100000">
                                          <p:val>
                                            <p:strVal val="#ppt_w"/>
                                          </p:val>
                                        </p:tav>
                                      </p:tavLst>
                                    </p:anim>
                                    <p:anim calcmode="lin" valueType="num">
                                      <p:cBhvr>
                                        <p:cTn id="61" dur="500" fill="hold"/>
                                        <p:tgtEl>
                                          <p:spTgt spid="51"/>
                                        </p:tgtEl>
                                        <p:attrNameLst>
                                          <p:attrName>ppt_h</p:attrName>
                                        </p:attrNameLst>
                                      </p:cBhvr>
                                      <p:tavLst>
                                        <p:tav tm="0">
                                          <p:val>
                                            <p:fltVal val="0"/>
                                          </p:val>
                                        </p:tav>
                                        <p:tav tm="100000">
                                          <p:val>
                                            <p:strVal val="#ppt_h"/>
                                          </p:val>
                                        </p:tav>
                                      </p:tavLst>
                                    </p:anim>
                                    <p:animEffect transition="in" filter="fade">
                                      <p:cBhvr>
                                        <p:cTn id="62" dur="500"/>
                                        <p:tgtEl>
                                          <p:spTgt spid="51"/>
                                        </p:tgtEl>
                                      </p:cBhvr>
                                    </p:animEffect>
                                  </p:childTnLst>
                                </p:cTn>
                              </p:par>
                            </p:childTnLst>
                          </p:cTn>
                        </p:par>
                        <p:par>
                          <p:cTn id="63" fill="hold">
                            <p:stCondLst>
                              <p:cond delay="5500"/>
                            </p:stCondLst>
                            <p:childTnLst>
                              <p:par>
                                <p:cTn id="64" presetID="22" presetClass="entr" presetSubtype="2" fill="hold"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wipe(right)">
                                      <p:cBhvr>
                                        <p:cTn id="66" dur="500"/>
                                        <p:tgtEl>
                                          <p:spTgt spid="37"/>
                                        </p:tgtEl>
                                      </p:cBhvr>
                                    </p:animEffect>
                                  </p:childTnLst>
                                </p:cTn>
                              </p:par>
                            </p:childTnLst>
                          </p:cTn>
                        </p:par>
                        <p:par>
                          <p:cTn id="67" fill="hold">
                            <p:stCondLst>
                              <p:cond delay="6000"/>
                            </p:stCondLst>
                            <p:childTnLst>
                              <p:par>
                                <p:cTn id="68" presetID="37" presetClass="entr" presetSubtype="0" fill="hold" grpId="0" nodeType="after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1000"/>
                                        <p:tgtEl>
                                          <p:spTgt spid="65"/>
                                        </p:tgtEl>
                                      </p:cBhvr>
                                    </p:animEffect>
                                    <p:anim calcmode="lin" valueType="num">
                                      <p:cBhvr>
                                        <p:cTn id="71" dur="1000" fill="hold"/>
                                        <p:tgtEl>
                                          <p:spTgt spid="65"/>
                                        </p:tgtEl>
                                        <p:attrNameLst>
                                          <p:attrName>ppt_x</p:attrName>
                                        </p:attrNameLst>
                                      </p:cBhvr>
                                      <p:tavLst>
                                        <p:tav tm="0">
                                          <p:val>
                                            <p:strVal val="#ppt_x"/>
                                          </p:val>
                                        </p:tav>
                                        <p:tav tm="100000">
                                          <p:val>
                                            <p:strVal val="#ppt_x"/>
                                          </p:val>
                                        </p:tav>
                                      </p:tavLst>
                                    </p:anim>
                                    <p:anim calcmode="lin" valueType="num">
                                      <p:cBhvr>
                                        <p:cTn id="72" dur="900" decel="100000" fill="hold"/>
                                        <p:tgtEl>
                                          <p:spTgt spid="65"/>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childTnLst>
                          </p:cTn>
                        </p:par>
                        <p:par>
                          <p:cTn id="74" fill="hold">
                            <p:stCondLst>
                              <p:cond delay="7000"/>
                            </p:stCondLst>
                            <p:childTnLst>
                              <p:par>
                                <p:cTn id="75" presetID="53" presetClass="entr" presetSubtype="528" fill="hold" grpId="0" nodeType="afterEffect">
                                  <p:stCondLst>
                                    <p:cond delay="0"/>
                                  </p:stCondLst>
                                  <p:childTnLst>
                                    <p:set>
                                      <p:cBhvr>
                                        <p:cTn id="76" dur="1" fill="hold">
                                          <p:stCondLst>
                                            <p:cond delay="0"/>
                                          </p:stCondLst>
                                        </p:cTn>
                                        <p:tgtEl>
                                          <p:spTgt spid="1031"/>
                                        </p:tgtEl>
                                        <p:attrNameLst>
                                          <p:attrName>style.visibility</p:attrName>
                                        </p:attrNameLst>
                                      </p:cBhvr>
                                      <p:to>
                                        <p:strVal val="visible"/>
                                      </p:to>
                                    </p:set>
                                    <p:anim calcmode="lin" valueType="num">
                                      <p:cBhvr>
                                        <p:cTn id="77" dur="500" fill="hold"/>
                                        <p:tgtEl>
                                          <p:spTgt spid="1031"/>
                                        </p:tgtEl>
                                        <p:attrNameLst>
                                          <p:attrName>ppt_w</p:attrName>
                                        </p:attrNameLst>
                                      </p:cBhvr>
                                      <p:tavLst>
                                        <p:tav tm="0">
                                          <p:val>
                                            <p:fltVal val="0"/>
                                          </p:val>
                                        </p:tav>
                                        <p:tav tm="100000">
                                          <p:val>
                                            <p:strVal val="#ppt_w"/>
                                          </p:val>
                                        </p:tav>
                                      </p:tavLst>
                                    </p:anim>
                                    <p:anim calcmode="lin" valueType="num">
                                      <p:cBhvr>
                                        <p:cTn id="78" dur="500" fill="hold"/>
                                        <p:tgtEl>
                                          <p:spTgt spid="1031"/>
                                        </p:tgtEl>
                                        <p:attrNameLst>
                                          <p:attrName>ppt_h</p:attrName>
                                        </p:attrNameLst>
                                      </p:cBhvr>
                                      <p:tavLst>
                                        <p:tav tm="0">
                                          <p:val>
                                            <p:fltVal val="0"/>
                                          </p:val>
                                        </p:tav>
                                        <p:tav tm="100000">
                                          <p:val>
                                            <p:strVal val="#ppt_h"/>
                                          </p:val>
                                        </p:tav>
                                      </p:tavLst>
                                    </p:anim>
                                    <p:animEffect transition="in" filter="fade">
                                      <p:cBhvr>
                                        <p:cTn id="79" dur="500"/>
                                        <p:tgtEl>
                                          <p:spTgt spid="1031"/>
                                        </p:tgtEl>
                                      </p:cBhvr>
                                    </p:animEffect>
                                    <p:anim calcmode="lin" valueType="num">
                                      <p:cBhvr>
                                        <p:cTn id="80" dur="500" fill="hold"/>
                                        <p:tgtEl>
                                          <p:spTgt spid="1031"/>
                                        </p:tgtEl>
                                        <p:attrNameLst>
                                          <p:attrName>ppt_x</p:attrName>
                                        </p:attrNameLst>
                                      </p:cBhvr>
                                      <p:tavLst>
                                        <p:tav tm="0">
                                          <p:val>
                                            <p:fltVal val="0.5"/>
                                          </p:val>
                                        </p:tav>
                                        <p:tav tm="100000">
                                          <p:val>
                                            <p:strVal val="#ppt_x"/>
                                          </p:val>
                                        </p:tav>
                                      </p:tavLst>
                                    </p:anim>
                                    <p:anim calcmode="lin" valueType="num">
                                      <p:cBhvr>
                                        <p:cTn id="81" dur="500" fill="hold"/>
                                        <p:tgtEl>
                                          <p:spTgt spid="1031"/>
                                        </p:tgtEl>
                                        <p:attrNameLst>
                                          <p:attrName>ppt_y</p:attrName>
                                        </p:attrNameLst>
                                      </p:cBhvr>
                                      <p:tavLst>
                                        <p:tav tm="0">
                                          <p:val>
                                            <p:fltVal val="0.5"/>
                                          </p:val>
                                        </p:tav>
                                        <p:tav tm="100000">
                                          <p:val>
                                            <p:strVal val="#ppt_y"/>
                                          </p:val>
                                        </p:tav>
                                      </p:tavLst>
                                    </p:anim>
                                  </p:childTnLst>
                                </p:cTn>
                              </p:par>
                            </p:childTnLst>
                          </p:cTn>
                        </p:par>
                        <p:par>
                          <p:cTn id="82" fill="hold">
                            <p:stCondLst>
                              <p:cond delay="7500"/>
                            </p:stCondLst>
                            <p:childTnLst>
                              <p:par>
                                <p:cTn id="83" presetID="53" presetClass="entr" presetSubtype="16" fill="hold" nodeType="afterEffect">
                                  <p:stCondLst>
                                    <p:cond delay="0"/>
                                  </p:stCondLst>
                                  <p:childTnLst>
                                    <p:set>
                                      <p:cBhvr>
                                        <p:cTn id="84" dur="1" fill="hold">
                                          <p:stCondLst>
                                            <p:cond delay="0"/>
                                          </p:stCondLst>
                                        </p:cTn>
                                        <p:tgtEl>
                                          <p:spTgt spid="56"/>
                                        </p:tgtEl>
                                        <p:attrNameLst>
                                          <p:attrName>style.visibility</p:attrName>
                                        </p:attrNameLst>
                                      </p:cBhvr>
                                      <p:to>
                                        <p:strVal val="visible"/>
                                      </p:to>
                                    </p:set>
                                    <p:anim calcmode="lin" valueType="num">
                                      <p:cBhvr>
                                        <p:cTn id="85" dur="500" fill="hold"/>
                                        <p:tgtEl>
                                          <p:spTgt spid="56"/>
                                        </p:tgtEl>
                                        <p:attrNameLst>
                                          <p:attrName>ppt_w</p:attrName>
                                        </p:attrNameLst>
                                      </p:cBhvr>
                                      <p:tavLst>
                                        <p:tav tm="0">
                                          <p:val>
                                            <p:fltVal val="0"/>
                                          </p:val>
                                        </p:tav>
                                        <p:tav tm="100000">
                                          <p:val>
                                            <p:strVal val="#ppt_w"/>
                                          </p:val>
                                        </p:tav>
                                      </p:tavLst>
                                    </p:anim>
                                    <p:anim calcmode="lin" valueType="num">
                                      <p:cBhvr>
                                        <p:cTn id="86" dur="500" fill="hold"/>
                                        <p:tgtEl>
                                          <p:spTgt spid="56"/>
                                        </p:tgtEl>
                                        <p:attrNameLst>
                                          <p:attrName>ppt_h</p:attrName>
                                        </p:attrNameLst>
                                      </p:cBhvr>
                                      <p:tavLst>
                                        <p:tav tm="0">
                                          <p:val>
                                            <p:fltVal val="0"/>
                                          </p:val>
                                        </p:tav>
                                        <p:tav tm="100000">
                                          <p:val>
                                            <p:strVal val="#ppt_h"/>
                                          </p:val>
                                        </p:tav>
                                      </p:tavLst>
                                    </p:anim>
                                    <p:animEffect transition="in" filter="fade">
                                      <p:cBhvr>
                                        <p:cTn id="87" dur="500"/>
                                        <p:tgtEl>
                                          <p:spTgt spid="56"/>
                                        </p:tgtEl>
                                      </p:cBhvr>
                                    </p:animEffect>
                                  </p:childTnLst>
                                </p:cTn>
                              </p:par>
                            </p:childTnLst>
                          </p:cTn>
                        </p:par>
                        <p:par>
                          <p:cTn id="88" fill="hold">
                            <p:stCondLst>
                              <p:cond delay="8000"/>
                            </p:stCondLst>
                            <p:childTnLst>
                              <p:par>
                                <p:cTn id="89" presetID="37" presetClass="entr" presetSubtype="0" fill="hold" grpId="0" nodeType="after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1000"/>
                                        <p:tgtEl>
                                          <p:spTgt spid="43"/>
                                        </p:tgtEl>
                                      </p:cBhvr>
                                    </p:animEffect>
                                    <p:anim calcmode="lin" valueType="num">
                                      <p:cBhvr>
                                        <p:cTn id="92" dur="1000" fill="hold"/>
                                        <p:tgtEl>
                                          <p:spTgt spid="43"/>
                                        </p:tgtEl>
                                        <p:attrNameLst>
                                          <p:attrName>ppt_x</p:attrName>
                                        </p:attrNameLst>
                                      </p:cBhvr>
                                      <p:tavLst>
                                        <p:tav tm="0">
                                          <p:val>
                                            <p:strVal val="#ppt_x"/>
                                          </p:val>
                                        </p:tav>
                                        <p:tav tm="100000">
                                          <p:val>
                                            <p:strVal val="#ppt_x"/>
                                          </p:val>
                                        </p:tav>
                                      </p:tavLst>
                                    </p:anim>
                                    <p:anim calcmode="lin" valueType="num">
                                      <p:cBhvr>
                                        <p:cTn id="93" dur="900" decel="100000" fill="hold"/>
                                        <p:tgtEl>
                                          <p:spTgt spid="43"/>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animBg="1"/>
      <p:bldP spid="1030" grpId="0" animBg="1"/>
      <p:bldP spid="1031" grpId="0" animBg="1"/>
      <p:bldP spid="1032" grpId="0" animBg="1"/>
      <p:bldP spid="40" grpId="0"/>
      <p:bldP spid="42" grpId="0" animBg="1"/>
      <p:bldP spid="63" grpId="0" animBg="1"/>
      <p:bldP spid="64" grpId="0" animBg="1"/>
      <p:bldP spid="65" grpId="0" animBg="1"/>
      <p:bldP spid="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EC1F5-1092-4365-8018-3760E02D3692}"/>
              </a:ext>
            </a:extLst>
          </p:cNvPr>
          <p:cNvSpPr>
            <a:spLocks noGrp="1"/>
          </p:cNvSpPr>
          <p:nvPr>
            <p:ph type="title"/>
          </p:nvPr>
        </p:nvSpPr>
        <p:spPr>
          <a:xfrm>
            <a:off x="539801" y="193712"/>
            <a:ext cx="5095486" cy="944156"/>
          </a:xfrm>
        </p:spPr>
        <p:txBody>
          <a:bodyPr/>
          <a:lstStyle/>
          <a:p>
            <a:r>
              <a:rPr lang="en-US" b="1" dirty="0" err="1">
                <a:solidFill>
                  <a:schemeClr val="bg1"/>
                </a:solidFill>
              </a:rPr>
              <a:t>Promovimi</a:t>
            </a:r>
            <a:r>
              <a:rPr lang="en-US" b="1" dirty="0">
                <a:solidFill>
                  <a:schemeClr val="bg1"/>
                </a:solidFill>
              </a:rPr>
              <a:t> ne Media</a:t>
            </a:r>
          </a:p>
        </p:txBody>
      </p:sp>
      <p:pic>
        <p:nvPicPr>
          <p:cNvPr id="28" name="Picture Placeholder 27">
            <a:extLst>
              <a:ext uri="{FF2B5EF4-FFF2-40B4-BE49-F238E27FC236}">
                <a16:creationId xmlns:a16="http://schemas.microsoft.com/office/drawing/2014/main" id="{6AF96F64-5D33-45A6-A9FC-D0F65E2B73B3}"/>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l="617" r="617"/>
          <a:stretch>
            <a:fillRect/>
          </a:stretch>
        </p:blipFill>
        <p:spPr>
          <a:xfrm>
            <a:off x="863559" y="1167363"/>
            <a:ext cx="1603156" cy="2780128"/>
          </a:xfrm>
        </p:spPr>
      </p:pic>
      <p:pic>
        <p:nvPicPr>
          <p:cNvPr id="32" name="Picture Placeholder 31">
            <a:extLst>
              <a:ext uri="{FF2B5EF4-FFF2-40B4-BE49-F238E27FC236}">
                <a16:creationId xmlns:a16="http://schemas.microsoft.com/office/drawing/2014/main" id="{2EB63E14-AEDC-409C-A92A-CFFBA10F6AE4}"/>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t="15406" b="15406"/>
          <a:stretch>
            <a:fillRect/>
          </a:stretch>
        </p:blipFill>
        <p:spPr>
          <a:xfrm>
            <a:off x="8254085" y="3845980"/>
            <a:ext cx="3709722" cy="2222716"/>
          </a:xfrm>
        </p:spPr>
      </p:pic>
      <p:pic>
        <p:nvPicPr>
          <p:cNvPr id="16" name="Picture Placeholder 15">
            <a:extLst>
              <a:ext uri="{FF2B5EF4-FFF2-40B4-BE49-F238E27FC236}">
                <a16:creationId xmlns:a16="http://schemas.microsoft.com/office/drawing/2014/main" id="{614ED92B-509E-498E-8B49-3ECB76E4AEFA}"/>
              </a:ext>
            </a:extLst>
          </p:cNvPr>
          <p:cNvPicPr>
            <a:picLocks noGrp="1" noChangeAspect="1"/>
          </p:cNvPicPr>
          <p:nvPr>
            <p:ph type="pic" sz="quarter" idx="17"/>
          </p:nvPr>
        </p:nvPicPr>
        <p:blipFill>
          <a:blip r:embed="rId4">
            <a:extLst>
              <a:ext uri="{28A0092B-C50C-407E-A947-70E740481C1C}">
                <a14:useLocalDpi xmlns:a14="http://schemas.microsoft.com/office/drawing/2010/main" val="0"/>
              </a:ext>
            </a:extLst>
          </a:blip>
          <a:srcRect l="2014" r="2014"/>
          <a:stretch>
            <a:fillRect/>
          </a:stretch>
        </p:blipFill>
        <p:spPr>
          <a:xfrm>
            <a:off x="547116" y="4399752"/>
            <a:ext cx="2033266" cy="1545492"/>
          </a:xfrm>
          <a:prstGeom prst="rect">
            <a:avLst/>
          </a:prstGeom>
        </p:spPr>
      </p:pic>
      <p:pic>
        <p:nvPicPr>
          <p:cNvPr id="42" name="Picture Placeholder 41">
            <a:extLst>
              <a:ext uri="{FF2B5EF4-FFF2-40B4-BE49-F238E27FC236}">
                <a16:creationId xmlns:a16="http://schemas.microsoft.com/office/drawing/2014/main" id="{AC8D557B-4909-4328-87F2-90F0DAF95D69}"/>
              </a:ext>
            </a:extLst>
          </p:cNvPr>
          <p:cNvPicPr>
            <a:picLocks noGrp="1" noChangeAspect="1"/>
          </p:cNvPicPr>
          <p:nvPr>
            <p:ph type="pic" sz="quarter" idx="18"/>
          </p:nvPr>
        </p:nvPicPr>
        <p:blipFill>
          <a:blip r:embed="rId5">
            <a:extLst>
              <a:ext uri="{28A0092B-C50C-407E-A947-70E740481C1C}">
                <a14:useLocalDpi xmlns:a14="http://schemas.microsoft.com/office/drawing/2010/main" val="0"/>
              </a:ext>
            </a:extLst>
          </a:blip>
          <a:srcRect t="1201" b="1201"/>
          <a:stretch>
            <a:fillRect/>
          </a:stretch>
        </p:blipFill>
        <p:spPr>
          <a:xfrm>
            <a:off x="3259394" y="1224608"/>
            <a:ext cx="1525729" cy="2722882"/>
          </a:xfrm>
        </p:spPr>
      </p:pic>
      <p:pic>
        <p:nvPicPr>
          <p:cNvPr id="49" name="Picture 48">
            <a:extLst>
              <a:ext uri="{FF2B5EF4-FFF2-40B4-BE49-F238E27FC236}">
                <a16:creationId xmlns:a16="http://schemas.microsoft.com/office/drawing/2014/main" id="{15CD7E33-9719-436C-9D71-43C830B8B1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89717" y="1230277"/>
            <a:ext cx="1603156" cy="2717213"/>
          </a:xfrm>
          <a:prstGeom prst="rect">
            <a:avLst/>
          </a:prstGeom>
        </p:spPr>
      </p:pic>
      <p:pic>
        <p:nvPicPr>
          <p:cNvPr id="51" name="Picture 50">
            <a:extLst>
              <a:ext uri="{FF2B5EF4-FFF2-40B4-BE49-F238E27FC236}">
                <a16:creationId xmlns:a16="http://schemas.microsoft.com/office/drawing/2014/main" id="{2F485A2E-013F-45DC-9163-CCF779423D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65115" y="4363881"/>
            <a:ext cx="2216709" cy="1545492"/>
          </a:xfrm>
          <a:prstGeom prst="rect">
            <a:avLst/>
          </a:prstGeom>
        </p:spPr>
      </p:pic>
      <p:pic>
        <p:nvPicPr>
          <p:cNvPr id="59" name="Picture 58">
            <a:extLst>
              <a:ext uri="{FF2B5EF4-FFF2-40B4-BE49-F238E27FC236}">
                <a16:creationId xmlns:a16="http://schemas.microsoft.com/office/drawing/2014/main" id="{91C3D31F-BB3D-4A80-B41C-246FAAA6A22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6175" y="1361510"/>
            <a:ext cx="3737632" cy="2120051"/>
          </a:xfrm>
          <a:prstGeom prst="rect">
            <a:avLst/>
          </a:prstGeom>
        </p:spPr>
      </p:pic>
      <p:pic>
        <p:nvPicPr>
          <p:cNvPr id="67" name="Picture Placeholder 66">
            <a:extLst>
              <a:ext uri="{FF2B5EF4-FFF2-40B4-BE49-F238E27FC236}">
                <a16:creationId xmlns:a16="http://schemas.microsoft.com/office/drawing/2014/main" id="{6ADF40DD-7D21-442C-9E82-C2D72963A380}"/>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t="11995" b="11995"/>
          <a:stretch>
            <a:fillRect/>
          </a:stretch>
        </p:blipFill>
        <p:spPr>
          <a:xfrm>
            <a:off x="2951663" y="4363881"/>
            <a:ext cx="2141192" cy="1627793"/>
          </a:xfrm>
        </p:spPr>
      </p:pic>
    </p:spTree>
    <p:extLst>
      <p:ext uri="{BB962C8B-B14F-4D97-AF65-F5344CB8AC3E}">
        <p14:creationId xmlns:p14="http://schemas.microsoft.com/office/powerpoint/2010/main" val="3516451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9C1EE-78AE-4683-B77D-9D520446FA47}"/>
              </a:ext>
            </a:extLst>
          </p:cNvPr>
          <p:cNvSpPr>
            <a:spLocks noGrp="1"/>
          </p:cNvSpPr>
          <p:nvPr>
            <p:ph type="title"/>
          </p:nvPr>
        </p:nvSpPr>
        <p:spPr>
          <a:xfrm>
            <a:off x="637345" y="256620"/>
            <a:ext cx="7645521" cy="1057275"/>
          </a:xfrm>
        </p:spPr>
        <p:txBody>
          <a:bodyPr/>
          <a:lstStyle/>
          <a:p>
            <a:pPr algn="l"/>
            <a:r>
              <a:rPr lang="en-US" sz="3200" dirty="0" err="1">
                <a:solidFill>
                  <a:schemeClr val="bg1"/>
                </a:solidFill>
                <a:effectLst>
                  <a:outerShdw blurRad="38100" dist="38100" dir="2700000" algn="tl">
                    <a:srgbClr val="000000">
                      <a:alpha val="43137"/>
                    </a:srgbClr>
                  </a:outerShdw>
                </a:effectLst>
              </a:rPr>
              <a:t>Paravolejbolli</a:t>
            </a:r>
            <a:r>
              <a:rPr lang="en-US" sz="3200" dirty="0">
                <a:solidFill>
                  <a:schemeClr val="bg1"/>
                </a:solidFill>
                <a:effectLst>
                  <a:outerShdw blurRad="38100" dist="38100" dir="2700000" algn="tl">
                    <a:srgbClr val="000000">
                      <a:alpha val="43137"/>
                    </a:srgbClr>
                  </a:outerShdw>
                </a:effectLst>
              </a:rPr>
              <a:t> Sport </a:t>
            </a:r>
            <a:r>
              <a:rPr lang="en-US" sz="3200" dirty="0" err="1">
                <a:solidFill>
                  <a:schemeClr val="bg1"/>
                </a:solidFill>
                <a:effectLst>
                  <a:outerShdw blurRad="38100" dist="38100" dir="2700000" algn="tl">
                    <a:srgbClr val="000000">
                      <a:alpha val="43137"/>
                    </a:srgbClr>
                  </a:outerShdw>
                </a:effectLst>
              </a:rPr>
              <a:t>për</a:t>
            </a:r>
            <a:r>
              <a:rPr lang="en-US" sz="3200" dirty="0">
                <a:solidFill>
                  <a:schemeClr val="bg1"/>
                </a:solidFill>
                <a:effectLst>
                  <a:outerShdw blurRad="38100" dist="38100" dir="2700000" algn="tl">
                    <a:srgbClr val="000000">
                      <a:alpha val="43137"/>
                    </a:srgbClr>
                  </a:outerShdw>
                </a:effectLst>
              </a:rPr>
              <a:t> të gjithe </a:t>
            </a:r>
            <a:br>
              <a:rPr lang="en-US" sz="3200" dirty="0">
                <a:solidFill>
                  <a:schemeClr val="bg1"/>
                </a:solidFill>
                <a:effectLst>
                  <a:outerShdw blurRad="38100" dist="38100" dir="2700000" algn="tl">
                    <a:srgbClr val="000000">
                      <a:alpha val="43137"/>
                    </a:srgbClr>
                  </a:outerShdw>
                </a:effectLst>
              </a:rPr>
            </a:br>
            <a:r>
              <a:rPr lang="en-US" sz="3200" dirty="0">
                <a:solidFill>
                  <a:schemeClr val="bg1"/>
                </a:solidFill>
                <a:effectLst>
                  <a:outerShdw blurRad="38100" dist="38100" dir="2700000" algn="tl">
                    <a:srgbClr val="000000">
                      <a:alpha val="43137"/>
                    </a:srgbClr>
                  </a:outerShdw>
                </a:effectLst>
              </a:rPr>
              <a:t>pa dalim  Moshe, </a:t>
            </a:r>
            <a:r>
              <a:rPr lang="en-US" sz="3200" dirty="0" err="1">
                <a:solidFill>
                  <a:schemeClr val="bg1"/>
                </a:solidFill>
                <a:effectLst>
                  <a:outerShdw blurRad="38100" dist="38100" dir="2700000" algn="tl">
                    <a:srgbClr val="000000">
                      <a:alpha val="43137"/>
                    </a:srgbClr>
                  </a:outerShdw>
                </a:effectLst>
              </a:rPr>
              <a:t>Gjinie</a:t>
            </a:r>
            <a:r>
              <a:rPr lang="en-US" sz="3200" dirty="0">
                <a:solidFill>
                  <a:schemeClr val="bg1"/>
                </a:solidFill>
                <a:effectLst>
                  <a:outerShdw blurRad="38100" dist="38100" dir="2700000" algn="tl">
                    <a:srgbClr val="000000">
                      <a:alpha val="43137"/>
                    </a:srgbClr>
                  </a:outerShdw>
                </a:effectLst>
              </a:rPr>
              <a:t>, </a:t>
            </a:r>
            <a:r>
              <a:rPr lang="en-US" sz="3200" dirty="0" err="1">
                <a:solidFill>
                  <a:schemeClr val="bg1"/>
                </a:solidFill>
                <a:effectLst>
                  <a:outerShdw blurRad="38100" dist="38100" dir="2700000" algn="tl">
                    <a:srgbClr val="000000">
                      <a:alpha val="43137"/>
                    </a:srgbClr>
                  </a:outerShdw>
                </a:effectLst>
              </a:rPr>
              <a:t>Aftësive</a:t>
            </a:r>
            <a:r>
              <a:rPr lang="en-US" sz="3200" dirty="0">
                <a:solidFill>
                  <a:schemeClr val="bg1"/>
                </a:solidFill>
                <a:effectLst>
                  <a:outerShdw blurRad="38100" dist="38100" dir="2700000" algn="tl">
                    <a:srgbClr val="000000">
                      <a:alpha val="43137"/>
                    </a:srgbClr>
                  </a:outerShdw>
                </a:effectLst>
              </a:rPr>
              <a:t> </a:t>
            </a:r>
            <a:r>
              <a:rPr lang="en-US" sz="3200" dirty="0" err="1">
                <a:solidFill>
                  <a:schemeClr val="bg1"/>
                </a:solidFill>
                <a:effectLst>
                  <a:outerShdw blurRad="38100" dist="38100" dir="2700000" algn="tl">
                    <a:srgbClr val="000000">
                      <a:alpha val="43137"/>
                    </a:srgbClr>
                  </a:outerShdw>
                </a:effectLst>
              </a:rPr>
              <a:t>fizike</a:t>
            </a:r>
            <a:endParaRPr lang="en-US" sz="3200" dirty="0">
              <a:solidFill>
                <a:schemeClr val="bg1"/>
              </a:solidFill>
              <a:effectLst>
                <a:outerShdw blurRad="38100" dist="38100" dir="2700000" algn="tl">
                  <a:srgbClr val="000000">
                    <a:alpha val="43137"/>
                  </a:srgbClr>
                </a:outerShdw>
              </a:effectLst>
            </a:endParaRPr>
          </a:p>
        </p:txBody>
      </p:sp>
      <p:pic>
        <p:nvPicPr>
          <p:cNvPr id="6" name="Picture Placeholder 11">
            <a:extLst>
              <a:ext uri="{FF2B5EF4-FFF2-40B4-BE49-F238E27FC236}">
                <a16:creationId xmlns:a16="http://schemas.microsoft.com/office/drawing/2014/main" id="{06946838-421E-42B8-AF91-C8E2B4CE14B7}"/>
              </a:ext>
            </a:extLst>
          </p:cNvPr>
          <p:cNvPicPr>
            <a:picLocks noChangeAspect="1"/>
          </p:cNvPicPr>
          <p:nvPr/>
        </p:nvPicPr>
        <p:blipFill rotWithShape="1">
          <a:blip r:embed="rId2">
            <a:extLst>
              <a:ext uri="{28A0092B-C50C-407E-A947-70E740481C1C}">
                <a14:useLocalDpi xmlns:a14="http://schemas.microsoft.com/office/drawing/2010/main" val="0"/>
              </a:ext>
            </a:extLst>
          </a:blip>
          <a:srcRect l="6238" r="6238"/>
          <a:stretch/>
        </p:blipFill>
        <p:spPr>
          <a:xfrm>
            <a:off x="8608852" y="1410375"/>
            <a:ext cx="3143349" cy="2389268"/>
          </a:xfrm>
          <a:prstGeom prst="rect">
            <a:avLst/>
          </a:prstGeom>
          <a:ln>
            <a:noFill/>
          </a:ln>
          <a:effectLst>
            <a:softEdge rad="112500"/>
          </a:effectLst>
        </p:spPr>
      </p:pic>
      <p:pic>
        <p:nvPicPr>
          <p:cNvPr id="9" name="Picture 8">
            <a:extLst>
              <a:ext uri="{FF2B5EF4-FFF2-40B4-BE49-F238E27FC236}">
                <a16:creationId xmlns:a16="http://schemas.microsoft.com/office/drawing/2014/main" id="{4AC6625C-56C1-494F-9291-63436A6EC1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6724" y="1410375"/>
            <a:ext cx="4600460" cy="3066225"/>
          </a:xfrm>
          <a:prstGeom prst="rect">
            <a:avLst/>
          </a:prstGeom>
          <a:ln>
            <a:noFill/>
          </a:ln>
          <a:effectLst>
            <a:softEdge rad="112500"/>
          </a:effectLst>
        </p:spPr>
      </p:pic>
      <p:pic>
        <p:nvPicPr>
          <p:cNvPr id="2050" name="Picture 2" descr="May be an image of one or more people and text">
            <a:extLst>
              <a:ext uri="{FF2B5EF4-FFF2-40B4-BE49-F238E27FC236}">
                <a16:creationId xmlns:a16="http://schemas.microsoft.com/office/drawing/2014/main" id="{68075DD2-4994-40CC-A90C-DD0DCD095A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7642" y="4058562"/>
            <a:ext cx="3134559" cy="23744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May be an image of volleyball and text">
            <a:extLst>
              <a:ext uri="{FF2B5EF4-FFF2-40B4-BE49-F238E27FC236}">
                <a16:creationId xmlns:a16="http://schemas.microsoft.com/office/drawing/2014/main" id="{5457C22D-4DA5-42B8-A503-F5E67D3BFD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109" y="1847696"/>
            <a:ext cx="3063173" cy="20414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4" name="Picture 6" descr="No photo description available.">
            <a:extLst>
              <a:ext uri="{FF2B5EF4-FFF2-40B4-BE49-F238E27FC236}">
                <a16:creationId xmlns:a16="http://schemas.microsoft.com/office/drawing/2014/main" id="{A3B7A12D-18FF-4DBD-A658-233F25D9654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431" t="29172"/>
          <a:stretch/>
        </p:blipFill>
        <p:spPr bwMode="auto">
          <a:xfrm>
            <a:off x="3768319" y="4673467"/>
            <a:ext cx="4310361" cy="19617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6" name="Picture 8" descr="No photo description available.">
            <a:extLst>
              <a:ext uri="{FF2B5EF4-FFF2-40B4-BE49-F238E27FC236}">
                <a16:creationId xmlns:a16="http://schemas.microsoft.com/office/drawing/2014/main" id="{DC09206A-1F51-4D69-99C1-30A8BC41F8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110" y="4596909"/>
            <a:ext cx="3264125" cy="18360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158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3D7E03-EFCC-4F13-9EAF-F01FDA5816A8}"/>
              </a:ext>
            </a:extLst>
          </p:cNvPr>
          <p:cNvSpPr txBox="1">
            <a:spLocks noGrp="1"/>
          </p:cNvSpPr>
          <p:nvPr>
            <p:ph type="title"/>
          </p:nvPr>
        </p:nvSpPr>
        <p:spPr>
          <a:xfrm>
            <a:off x="420419" y="110303"/>
            <a:ext cx="10515600" cy="480131"/>
          </a:xfrm>
          <a:prstGeom prst="rect">
            <a:avLst/>
          </a:prstGeom>
          <a:noFill/>
        </p:spPr>
        <p:txBody>
          <a:bodyPr wrap="square" rtlCol="0">
            <a:spAutoFit/>
          </a:bodyPr>
          <a:lstStyle/>
          <a:p>
            <a:r>
              <a:rPr lang="en-US" sz="2800" b="1" dirty="0" err="1">
                <a:solidFill>
                  <a:srgbClr val="5C9AD3"/>
                </a:solidFill>
                <a:latin typeface="Times New Roman" panose="02020603050405020304" pitchFamily="18" charset="0"/>
                <a:ea typeface="Roboto Light" panose="02000000000000000000" pitchFamily="2" charset="0"/>
                <a:cs typeface="Times New Roman" panose="02020603050405020304" pitchFamily="18" charset="0"/>
              </a:rPr>
              <a:t>Prezantimi</a:t>
            </a:r>
            <a:r>
              <a:rPr lang="en-US" sz="2800" b="1" dirty="0">
                <a:solidFill>
                  <a:srgbClr val="5C9AD3"/>
                </a:solidFill>
                <a:latin typeface="Times New Roman" panose="02020603050405020304" pitchFamily="18" charset="0"/>
                <a:ea typeface="Roboto Light" panose="02000000000000000000" pitchFamily="2" charset="0"/>
                <a:cs typeface="Times New Roman" panose="02020603050405020304" pitchFamily="18" charset="0"/>
              </a:rPr>
              <a:t> në </a:t>
            </a:r>
            <a:r>
              <a:rPr lang="en-US" sz="2800" b="1" dirty="0" err="1">
                <a:solidFill>
                  <a:srgbClr val="5C9AD3"/>
                </a:solidFill>
                <a:latin typeface="Times New Roman" panose="02020603050405020304" pitchFamily="18" charset="0"/>
                <a:ea typeface="Roboto Light" panose="02000000000000000000" pitchFamily="2" charset="0"/>
                <a:cs typeface="Times New Roman" panose="02020603050405020304" pitchFamily="18" charset="0"/>
              </a:rPr>
              <a:t>Arenen</a:t>
            </a:r>
            <a:r>
              <a:rPr lang="en-US" sz="2800" b="1" dirty="0">
                <a:solidFill>
                  <a:srgbClr val="5C9AD3"/>
                </a:solidFill>
                <a:latin typeface="Times New Roman" panose="02020603050405020304" pitchFamily="18" charset="0"/>
                <a:ea typeface="Roboto Light" panose="02000000000000000000" pitchFamily="2" charset="0"/>
                <a:cs typeface="Times New Roman" panose="02020603050405020304" pitchFamily="18" charset="0"/>
              </a:rPr>
              <a:t> </a:t>
            </a:r>
            <a:r>
              <a:rPr lang="en-US" sz="2800" b="1" dirty="0" err="1">
                <a:solidFill>
                  <a:srgbClr val="5C9AD3"/>
                </a:solidFill>
                <a:latin typeface="Times New Roman" panose="02020603050405020304" pitchFamily="18" charset="0"/>
                <a:ea typeface="Roboto Light" panose="02000000000000000000" pitchFamily="2" charset="0"/>
                <a:cs typeface="Times New Roman" panose="02020603050405020304" pitchFamily="18" charset="0"/>
              </a:rPr>
              <a:t>Ndërkombëtare</a:t>
            </a:r>
            <a:r>
              <a:rPr lang="en-US" sz="2800" b="1" dirty="0">
                <a:solidFill>
                  <a:srgbClr val="5C9AD3"/>
                </a:solidFill>
                <a:latin typeface="Times New Roman" panose="02020603050405020304" pitchFamily="18" charset="0"/>
                <a:ea typeface="Roboto Light" panose="02000000000000000000" pitchFamily="2" charset="0"/>
                <a:cs typeface="Times New Roman" panose="02020603050405020304" pitchFamily="18" charset="0"/>
              </a:rPr>
              <a:t> </a:t>
            </a:r>
            <a:r>
              <a:rPr lang="en-US" sz="2800" b="1" dirty="0" err="1">
                <a:solidFill>
                  <a:srgbClr val="5C9AD3"/>
                </a:solidFill>
                <a:latin typeface="Times New Roman" panose="02020603050405020304" pitchFamily="18" charset="0"/>
                <a:ea typeface="Roboto Light" panose="02000000000000000000" pitchFamily="2" charset="0"/>
                <a:cs typeface="Times New Roman" panose="02020603050405020304" pitchFamily="18" charset="0"/>
              </a:rPr>
              <a:t>nderkombetare</a:t>
            </a:r>
            <a:endParaRPr lang="ru-RU" sz="2800" b="1" dirty="0">
              <a:solidFill>
                <a:srgbClr val="5C9AD3"/>
              </a:solidFill>
              <a:latin typeface="Times New Roman" panose="02020603050405020304" pitchFamily="18" charset="0"/>
              <a:ea typeface="Roboto Light" panose="02000000000000000000" pitchFamily="2" charset="0"/>
              <a:cs typeface="Times New Roman" panose="02020603050405020304" pitchFamily="18" charset="0"/>
            </a:endParaRPr>
          </a:p>
        </p:txBody>
      </p:sp>
      <p:pic>
        <p:nvPicPr>
          <p:cNvPr id="15" name="Picture 14">
            <a:extLst>
              <a:ext uri="{FF2B5EF4-FFF2-40B4-BE49-F238E27FC236}">
                <a16:creationId xmlns:a16="http://schemas.microsoft.com/office/drawing/2014/main" id="{293E56AD-B150-450E-B76E-237D2724F4F6}"/>
              </a:ext>
            </a:extLst>
          </p:cNvPr>
          <p:cNvPicPr>
            <a:picLocks noChangeAspect="1"/>
          </p:cNvPicPr>
          <p:nvPr/>
        </p:nvPicPr>
        <p:blipFill rotWithShape="1">
          <a:blip r:embed="rId2">
            <a:extLst>
              <a:ext uri="{28A0092B-C50C-407E-A947-70E740481C1C}">
                <a14:useLocalDpi xmlns:a14="http://schemas.microsoft.com/office/drawing/2010/main" val="0"/>
              </a:ext>
            </a:extLst>
          </a:blip>
          <a:srcRect l="2803" t="30232" r="2487" b="15312"/>
          <a:stretch/>
        </p:blipFill>
        <p:spPr>
          <a:xfrm>
            <a:off x="735379" y="700380"/>
            <a:ext cx="7228990" cy="2770306"/>
          </a:xfrm>
          <a:prstGeom prst="rect">
            <a:avLst/>
          </a:prstGeom>
          <a:ln>
            <a:noFill/>
          </a:ln>
          <a:effectLst>
            <a:softEdge rad="112500"/>
          </a:effectLst>
        </p:spPr>
      </p:pic>
      <p:pic>
        <p:nvPicPr>
          <p:cNvPr id="3" name="Picture 2">
            <a:extLst>
              <a:ext uri="{FF2B5EF4-FFF2-40B4-BE49-F238E27FC236}">
                <a16:creationId xmlns:a16="http://schemas.microsoft.com/office/drawing/2014/main" id="{A4F112B0-C8CA-49DE-AC87-248DF259F3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4146" y="790926"/>
            <a:ext cx="3390395" cy="2797076"/>
          </a:xfrm>
          <a:prstGeom prst="rect">
            <a:avLst/>
          </a:prstGeom>
          <a:ln>
            <a:noFill/>
          </a:ln>
          <a:effectLst>
            <a:softEdge rad="112500"/>
          </a:effectLst>
        </p:spPr>
      </p:pic>
      <p:pic>
        <p:nvPicPr>
          <p:cNvPr id="10" name="Picture 9">
            <a:extLst>
              <a:ext uri="{FF2B5EF4-FFF2-40B4-BE49-F238E27FC236}">
                <a16:creationId xmlns:a16="http://schemas.microsoft.com/office/drawing/2014/main" id="{85100F38-E99E-4E9B-A8CE-6027C84568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26599" y="5169825"/>
            <a:ext cx="2397942" cy="1512035"/>
          </a:xfrm>
          <a:prstGeom prst="rect">
            <a:avLst/>
          </a:prstGeom>
          <a:ln>
            <a:noFill/>
          </a:ln>
          <a:effectLst>
            <a:softEdge rad="112500"/>
          </a:effectLst>
        </p:spPr>
      </p:pic>
      <p:pic>
        <p:nvPicPr>
          <p:cNvPr id="14" name="Picture 13">
            <a:extLst>
              <a:ext uri="{FF2B5EF4-FFF2-40B4-BE49-F238E27FC236}">
                <a16:creationId xmlns:a16="http://schemas.microsoft.com/office/drawing/2014/main" id="{7E41BA87-DF69-4094-AE08-2ECE95903C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174" y="3481593"/>
            <a:ext cx="2093127" cy="1569844"/>
          </a:xfrm>
          <a:prstGeom prst="rect">
            <a:avLst/>
          </a:prstGeom>
          <a:ln>
            <a:noFill/>
          </a:ln>
          <a:effectLst>
            <a:softEdge rad="112500"/>
          </a:effectLst>
        </p:spPr>
      </p:pic>
      <p:pic>
        <p:nvPicPr>
          <p:cNvPr id="3074" name="Picture 2" descr="No photo description available.">
            <a:extLst>
              <a:ext uri="{FF2B5EF4-FFF2-40B4-BE49-F238E27FC236}">
                <a16:creationId xmlns:a16="http://schemas.microsoft.com/office/drawing/2014/main" id="{B394F64D-FAC0-407A-A8BA-63F6C22E8E5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6529" b="10488"/>
          <a:stretch/>
        </p:blipFill>
        <p:spPr bwMode="auto">
          <a:xfrm>
            <a:off x="2758190" y="3588002"/>
            <a:ext cx="6322652" cy="30763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No photo description available.">
            <a:extLst>
              <a:ext uri="{FF2B5EF4-FFF2-40B4-BE49-F238E27FC236}">
                <a16:creationId xmlns:a16="http://schemas.microsoft.com/office/drawing/2014/main" id="{D7B7E0BF-7840-4087-8019-CDAC8CF3D3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248" y="5126159"/>
            <a:ext cx="2397942" cy="15993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2A70493-D03F-4251-AE21-4646AEF0BB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25486" y="3557397"/>
            <a:ext cx="2399055" cy="1599370"/>
          </a:xfrm>
          <a:prstGeom prst="rect">
            <a:avLst/>
          </a:prstGeom>
          <a:ln>
            <a:noFill/>
          </a:ln>
          <a:effectLst>
            <a:softEdge rad="112500"/>
          </a:effectLst>
        </p:spPr>
      </p:pic>
    </p:spTree>
    <p:extLst>
      <p:ext uri="{BB962C8B-B14F-4D97-AF65-F5344CB8AC3E}">
        <p14:creationId xmlns:p14="http://schemas.microsoft.com/office/powerpoint/2010/main" val="479094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341511" y="275848"/>
            <a:ext cx="5508978" cy="769441"/>
          </a:xfrm>
          <a:prstGeom prst="rect">
            <a:avLst/>
          </a:prstGeom>
          <a:noFill/>
        </p:spPr>
        <p:txBody>
          <a:bodyPr wrap="square" rtlCol="0">
            <a:spAutoFit/>
          </a:bodyPr>
          <a:lstStyle/>
          <a:p>
            <a:pPr algn="ctr"/>
            <a:r>
              <a:rPr lang="en-US" sz="4400" b="1" i="1" dirty="0" err="1">
                <a:solidFill>
                  <a:schemeClr val="bg1"/>
                </a:solidFill>
                <a:latin typeface="Times New Roman" panose="02020603050405020304" pitchFamily="18" charset="0"/>
                <a:cs typeface="Times New Roman" panose="02020603050405020304" pitchFamily="18" charset="0"/>
              </a:rPr>
              <a:t>Dresat</a:t>
            </a:r>
            <a:r>
              <a:rPr lang="en-US" sz="4400" b="1" i="1" dirty="0">
                <a:solidFill>
                  <a:schemeClr val="bg1"/>
                </a:solidFill>
                <a:latin typeface="Times New Roman" panose="02020603050405020304" pitchFamily="18" charset="0"/>
                <a:cs typeface="Times New Roman" panose="02020603050405020304" pitchFamily="18" charset="0"/>
              </a:rPr>
              <a:t> </a:t>
            </a:r>
            <a:r>
              <a:rPr lang="en-US" sz="4400" b="1" i="1" dirty="0" err="1">
                <a:solidFill>
                  <a:schemeClr val="bg1"/>
                </a:solidFill>
                <a:latin typeface="Times New Roman" panose="02020603050405020304" pitchFamily="18" charset="0"/>
                <a:cs typeface="Times New Roman" panose="02020603050405020304" pitchFamily="18" charset="0"/>
              </a:rPr>
              <a:t>Zyrtare</a:t>
            </a:r>
            <a:endParaRPr lang="en-US" sz="4400" b="1" i="1" dirty="0">
              <a:solidFill>
                <a:schemeClr val="bg1"/>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33E35481-3D76-466B-9413-A2A90E56E18E}"/>
              </a:ext>
            </a:extLst>
          </p:cNvPr>
          <p:cNvSpPr/>
          <p:nvPr/>
        </p:nvSpPr>
        <p:spPr>
          <a:xfrm>
            <a:off x="0" y="6661923"/>
            <a:ext cx="12192000" cy="196077"/>
          </a:xfrm>
          <a:prstGeom prst="rect">
            <a:avLst/>
          </a:prstGeom>
          <a:solidFill>
            <a:srgbClr val="44546B"/>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B8CEC61-7F65-42A9-BEF5-619D964600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772" y="896644"/>
            <a:ext cx="4860205" cy="6073090"/>
          </a:xfrm>
          <a:prstGeom prst="rect">
            <a:avLst/>
          </a:prstGeom>
        </p:spPr>
      </p:pic>
      <p:pic>
        <p:nvPicPr>
          <p:cNvPr id="12" name="Picture 11">
            <a:extLst>
              <a:ext uri="{FF2B5EF4-FFF2-40B4-BE49-F238E27FC236}">
                <a16:creationId xmlns:a16="http://schemas.microsoft.com/office/drawing/2014/main" id="{B3125A1E-EC7B-48BB-8DCC-550B2782F9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7749" y="665824"/>
            <a:ext cx="5423222" cy="6776611"/>
          </a:xfrm>
          <a:prstGeom prst="rect">
            <a:avLst/>
          </a:prstGeom>
        </p:spPr>
      </p:pic>
    </p:spTree>
    <p:extLst>
      <p:ext uri="{BB962C8B-B14F-4D97-AF65-F5344CB8AC3E}">
        <p14:creationId xmlns:p14="http://schemas.microsoft.com/office/powerpoint/2010/main" val="40187319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15E9697B-5B46-4BD6-8046-25D46065C849}"/>
              </a:ext>
            </a:extLst>
          </p:cNvPr>
          <p:cNvSpPr/>
          <p:nvPr/>
        </p:nvSpPr>
        <p:spPr>
          <a:xfrm>
            <a:off x="0" y="6661923"/>
            <a:ext cx="12192000" cy="196077"/>
          </a:xfrm>
          <a:prstGeom prst="rect">
            <a:avLst/>
          </a:prstGeom>
          <a:solidFill>
            <a:srgbClr val="44546B"/>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4" name="Chart 2670"/>
          <p:cNvGraphicFramePr/>
          <p:nvPr>
            <p:extLst>
              <p:ext uri="{D42A27DB-BD31-4B8C-83A1-F6EECF244321}">
                <p14:modId xmlns:p14="http://schemas.microsoft.com/office/powerpoint/2010/main" val="3546655051"/>
              </p:ext>
            </p:extLst>
          </p:nvPr>
        </p:nvGraphicFramePr>
        <p:xfrm>
          <a:off x="3722678" y="1639327"/>
          <a:ext cx="4752066" cy="4937760"/>
        </p:xfrm>
        <a:graphic>
          <a:graphicData uri="http://schemas.openxmlformats.org/drawingml/2006/chart">
            <c:chart xmlns:c="http://schemas.openxmlformats.org/drawingml/2006/chart" xmlns:r="http://schemas.openxmlformats.org/officeDocument/2006/relationships" r:id="rId2"/>
          </a:graphicData>
        </a:graphic>
      </p:graphicFrame>
      <p:sp>
        <p:nvSpPr>
          <p:cNvPr id="45" name="Shape 2671"/>
          <p:cNvSpPr/>
          <p:nvPr/>
        </p:nvSpPr>
        <p:spPr>
          <a:xfrm>
            <a:off x="4938036" y="2902180"/>
            <a:ext cx="2321351" cy="24120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2700">
            <a:miter lim="400000"/>
          </a:ln>
        </p:spPr>
        <p:txBody>
          <a:bodyPr lIns="67733" tIns="67733" rIns="67733" bIns="67733" anchor="ctr"/>
          <a:lstStyle/>
          <a:p>
            <a:pPr defTabSz="1100656">
              <a:defRPr sz="3200">
                <a:latin typeface="+mn-lt"/>
                <a:ea typeface="+mn-ea"/>
                <a:cs typeface="+mn-cs"/>
                <a:sym typeface="Helvetica Light"/>
              </a:defRPr>
            </a:pPr>
            <a:endParaRPr sz="4267"/>
          </a:p>
        </p:txBody>
      </p:sp>
      <p:sp>
        <p:nvSpPr>
          <p:cNvPr id="46" name="Shape 2672"/>
          <p:cNvSpPr/>
          <p:nvPr/>
        </p:nvSpPr>
        <p:spPr>
          <a:xfrm>
            <a:off x="4122699" y="2086433"/>
            <a:ext cx="778090" cy="808496"/>
          </a:xfrm>
          <a:prstGeom prst="rect">
            <a:avLst/>
          </a:prstGeom>
          <a:solidFill>
            <a:srgbClr val="FE4A1E"/>
          </a:solidFill>
          <a:ln w="12700">
            <a:miter lim="400000"/>
          </a:ln>
        </p:spPr>
        <p:txBody>
          <a:bodyPr lIns="67733" tIns="67733" rIns="67733" bIns="67733" anchor="ctr"/>
          <a:lstStyle/>
          <a:p>
            <a:pPr defTabSz="1100656">
              <a:defRPr sz="3200">
                <a:latin typeface="+mn-lt"/>
                <a:ea typeface="+mn-ea"/>
                <a:cs typeface="+mn-cs"/>
                <a:sym typeface="Helvetica Light"/>
              </a:defRPr>
            </a:pPr>
            <a:endParaRPr sz="4267"/>
          </a:p>
        </p:txBody>
      </p:sp>
      <p:sp>
        <p:nvSpPr>
          <p:cNvPr id="47" name="Shape 2673"/>
          <p:cNvSpPr/>
          <p:nvPr/>
        </p:nvSpPr>
        <p:spPr>
          <a:xfrm>
            <a:off x="7323141" y="2086433"/>
            <a:ext cx="778090" cy="808496"/>
          </a:xfrm>
          <a:prstGeom prst="rect">
            <a:avLst/>
          </a:prstGeom>
          <a:solidFill>
            <a:srgbClr val="5C9AD3"/>
          </a:solidFill>
          <a:ln w="12700">
            <a:miter lim="400000"/>
          </a:ln>
        </p:spPr>
        <p:txBody>
          <a:bodyPr lIns="67733" tIns="67733" rIns="67733" bIns="67733" anchor="ctr"/>
          <a:lstStyle/>
          <a:p>
            <a:pPr defTabSz="1100656">
              <a:defRPr sz="3200">
                <a:latin typeface="+mn-lt"/>
                <a:ea typeface="+mn-ea"/>
                <a:cs typeface="+mn-cs"/>
                <a:sym typeface="Helvetica Light"/>
              </a:defRPr>
            </a:pPr>
            <a:endParaRPr sz="4267"/>
          </a:p>
        </p:txBody>
      </p:sp>
      <p:sp>
        <p:nvSpPr>
          <p:cNvPr id="49" name="Shape 2675"/>
          <p:cNvSpPr/>
          <p:nvPr/>
        </p:nvSpPr>
        <p:spPr>
          <a:xfrm>
            <a:off x="7309886" y="5336418"/>
            <a:ext cx="778091" cy="808496"/>
          </a:xfrm>
          <a:prstGeom prst="rect">
            <a:avLst/>
          </a:prstGeom>
          <a:solidFill>
            <a:srgbClr val="939393"/>
          </a:solidFill>
          <a:ln w="12700">
            <a:miter lim="400000"/>
          </a:ln>
        </p:spPr>
        <p:txBody>
          <a:bodyPr lIns="67733" tIns="67733" rIns="67733" bIns="67733" anchor="ctr"/>
          <a:lstStyle/>
          <a:p>
            <a:pPr defTabSz="1100656">
              <a:defRPr sz="3200">
                <a:latin typeface="+mn-lt"/>
                <a:ea typeface="+mn-ea"/>
                <a:cs typeface="+mn-cs"/>
                <a:sym typeface="Helvetica Light"/>
              </a:defRPr>
            </a:pPr>
            <a:endParaRPr sz="4267"/>
          </a:p>
        </p:txBody>
      </p:sp>
      <p:sp>
        <p:nvSpPr>
          <p:cNvPr id="77" name="TextBox 76"/>
          <p:cNvSpPr txBox="1"/>
          <p:nvPr/>
        </p:nvSpPr>
        <p:spPr>
          <a:xfrm rot="18900000">
            <a:off x="4474597" y="2592542"/>
            <a:ext cx="977703" cy="605823"/>
          </a:xfrm>
          <a:prstGeom prst="rect">
            <a:avLst/>
          </a:prstGeom>
          <a:noFill/>
        </p:spPr>
        <p:txBody>
          <a:bodyPr wrap="square" rtlCol="0">
            <a:spAutoFit/>
          </a:bodyPr>
          <a:lstStyle/>
          <a:p>
            <a:pPr algn="ctr"/>
            <a:r>
              <a:rPr lang="ru-RU" sz="2666" dirty="0">
                <a:solidFill>
                  <a:schemeClr val="bg1"/>
                </a:solidFill>
                <a:ea typeface="Roboto Light" panose="02000000000000000000" pitchFamily="2" charset="0"/>
              </a:rPr>
              <a:t>01</a:t>
            </a:r>
          </a:p>
        </p:txBody>
      </p:sp>
      <p:sp>
        <p:nvSpPr>
          <p:cNvPr id="78" name="TextBox 77"/>
          <p:cNvSpPr txBox="1"/>
          <p:nvPr/>
        </p:nvSpPr>
        <p:spPr>
          <a:xfrm rot="2700000">
            <a:off x="6778626" y="2634258"/>
            <a:ext cx="977704" cy="605822"/>
          </a:xfrm>
          <a:prstGeom prst="rect">
            <a:avLst/>
          </a:prstGeom>
          <a:noFill/>
        </p:spPr>
        <p:txBody>
          <a:bodyPr wrap="square" rtlCol="0">
            <a:spAutoFit/>
          </a:bodyPr>
          <a:lstStyle/>
          <a:p>
            <a:pPr algn="ctr"/>
            <a:r>
              <a:rPr lang="ru-RU" sz="2666" dirty="0">
                <a:solidFill>
                  <a:schemeClr val="bg1"/>
                </a:solidFill>
                <a:ea typeface="Roboto Light" panose="02000000000000000000" pitchFamily="2" charset="0"/>
              </a:rPr>
              <a:t>02</a:t>
            </a:r>
          </a:p>
        </p:txBody>
      </p:sp>
      <p:sp>
        <p:nvSpPr>
          <p:cNvPr id="79" name="TextBox 78"/>
          <p:cNvSpPr txBox="1"/>
          <p:nvPr/>
        </p:nvSpPr>
        <p:spPr>
          <a:xfrm rot="8100000">
            <a:off x="6720265" y="4991462"/>
            <a:ext cx="977703" cy="605823"/>
          </a:xfrm>
          <a:prstGeom prst="rect">
            <a:avLst/>
          </a:prstGeom>
          <a:noFill/>
        </p:spPr>
        <p:txBody>
          <a:bodyPr wrap="square" rtlCol="0">
            <a:spAutoFit/>
          </a:bodyPr>
          <a:lstStyle/>
          <a:p>
            <a:pPr algn="ctr"/>
            <a:r>
              <a:rPr lang="ru-RU" sz="2666" dirty="0">
                <a:solidFill>
                  <a:schemeClr val="bg1"/>
                </a:solidFill>
                <a:ea typeface="Roboto Light" panose="02000000000000000000" pitchFamily="2" charset="0"/>
              </a:rPr>
              <a:t>03</a:t>
            </a:r>
          </a:p>
        </p:txBody>
      </p:sp>
      <p:sp>
        <p:nvSpPr>
          <p:cNvPr id="82" name="TextBox 81"/>
          <p:cNvSpPr txBox="1"/>
          <p:nvPr/>
        </p:nvSpPr>
        <p:spPr>
          <a:xfrm rot="13500000">
            <a:off x="4497482" y="5003645"/>
            <a:ext cx="977704" cy="605822"/>
          </a:xfrm>
          <a:prstGeom prst="rect">
            <a:avLst/>
          </a:prstGeom>
          <a:noFill/>
        </p:spPr>
        <p:txBody>
          <a:bodyPr wrap="square" rtlCol="0">
            <a:spAutoFit/>
          </a:bodyPr>
          <a:lstStyle/>
          <a:p>
            <a:pPr algn="ctr"/>
            <a:r>
              <a:rPr lang="ru-RU" sz="2666" dirty="0">
                <a:solidFill>
                  <a:schemeClr val="bg1"/>
                </a:solidFill>
                <a:ea typeface="Roboto Light" panose="02000000000000000000" pitchFamily="2" charset="0"/>
              </a:rPr>
              <a:t>04</a:t>
            </a:r>
          </a:p>
        </p:txBody>
      </p:sp>
      <p:grpSp>
        <p:nvGrpSpPr>
          <p:cNvPr id="13" name="Group 12"/>
          <p:cNvGrpSpPr/>
          <p:nvPr/>
        </p:nvGrpSpPr>
        <p:grpSpPr>
          <a:xfrm>
            <a:off x="8632316" y="1481838"/>
            <a:ext cx="2886394" cy="1713819"/>
            <a:chOff x="8453900" y="1988811"/>
            <a:chExt cx="2886394" cy="1292097"/>
          </a:xfrm>
        </p:grpSpPr>
        <p:sp>
          <p:nvSpPr>
            <p:cNvPr id="56" name="TextBox 55"/>
            <p:cNvSpPr txBox="1"/>
            <p:nvPr/>
          </p:nvSpPr>
          <p:spPr>
            <a:xfrm>
              <a:off x="8791989" y="1988811"/>
              <a:ext cx="2105107" cy="338554"/>
            </a:xfrm>
            <a:prstGeom prst="rect">
              <a:avLst/>
            </a:prstGeom>
            <a:noFill/>
          </p:spPr>
          <p:txBody>
            <a:bodyPr wrap="square" rtlCol="0">
              <a:spAutoFit/>
            </a:bodyPr>
            <a:lstStyle/>
            <a:p>
              <a:r>
                <a:rPr lang="en-US" sz="1600" b="1" dirty="0">
                  <a:solidFill>
                    <a:srgbClr val="5C9AD3"/>
                  </a:solidFill>
                  <a:latin typeface="Candara" panose="020E0502030303020204" pitchFamily="34" charset="0"/>
                  <a:ea typeface="Roboto Light" panose="02000000000000000000" pitchFamily="2" charset="0"/>
                </a:rPr>
                <a:t>02</a:t>
              </a:r>
              <a:endParaRPr lang="ru-RU" sz="1600" b="1" dirty="0">
                <a:solidFill>
                  <a:srgbClr val="5C9AD3"/>
                </a:solidFill>
                <a:latin typeface="Candara" panose="020E0502030303020204" pitchFamily="34" charset="0"/>
                <a:ea typeface="Roboto Light" panose="02000000000000000000" pitchFamily="2" charset="0"/>
              </a:endParaRPr>
            </a:p>
          </p:txBody>
        </p:sp>
        <p:sp>
          <p:nvSpPr>
            <p:cNvPr id="57" name="TextBox 56"/>
            <p:cNvSpPr txBox="1"/>
            <p:nvPr/>
          </p:nvSpPr>
          <p:spPr>
            <a:xfrm>
              <a:off x="8453900" y="2375946"/>
              <a:ext cx="2886394" cy="904962"/>
            </a:xfrm>
            <a:prstGeom prst="rect">
              <a:avLst/>
            </a:prstGeom>
            <a:noFill/>
          </p:spPr>
          <p:txBody>
            <a:bodyPr wrap="square" rtlCol="0">
              <a:spAutoFit/>
            </a:bodyPr>
            <a:lstStyle/>
            <a:p>
              <a:r>
                <a:rPr lang="en-US" sz="1500" dirty="0">
                  <a:solidFill>
                    <a:schemeClr val="bg1"/>
                  </a:solidFill>
                  <a:latin typeface="Times New Roman" panose="02020603050405020304" pitchFamily="18" charset="0"/>
                  <a:cs typeface="Times New Roman" panose="02020603050405020304" pitchFamily="18" charset="0"/>
                </a:rPr>
                <a:t>-</a:t>
              </a:r>
              <a:r>
                <a:rPr lang="en-US" sz="1500" dirty="0" err="1">
                  <a:solidFill>
                    <a:schemeClr val="bg1"/>
                  </a:solidFill>
                  <a:latin typeface="Times New Roman" panose="02020603050405020304" pitchFamily="18" charset="0"/>
                  <a:cs typeface="Times New Roman" panose="02020603050405020304" pitchFamily="18" charset="0"/>
                </a:rPr>
                <a:t>Financimi</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i</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Federatës</a:t>
              </a:r>
              <a:endParaRPr lang="en-US" sz="1500" dirty="0">
                <a:solidFill>
                  <a:schemeClr val="bg1"/>
                </a:solidFill>
                <a:latin typeface="Times New Roman" panose="02020603050405020304" pitchFamily="18" charset="0"/>
                <a:cs typeface="Times New Roman" panose="02020603050405020304" pitchFamily="18" charset="0"/>
              </a:endParaRPr>
            </a:p>
            <a:p>
              <a:r>
                <a:rPr lang="en-US" sz="1500" dirty="0">
                  <a:solidFill>
                    <a:schemeClr val="bg1"/>
                  </a:solidFill>
                  <a:latin typeface="Times New Roman" panose="02020603050405020304" pitchFamily="18" charset="0"/>
                  <a:cs typeface="Times New Roman" panose="02020603050405020304" pitchFamily="18" charset="0"/>
                </a:rPr>
                <a:t>-</a:t>
              </a:r>
              <a:r>
                <a:rPr lang="en-US" sz="1500" dirty="0" err="1">
                  <a:solidFill>
                    <a:schemeClr val="bg1"/>
                  </a:solidFill>
                  <a:latin typeface="Times New Roman" panose="02020603050405020304" pitchFamily="18" charset="0"/>
                  <a:cs typeface="Times New Roman" panose="02020603050405020304" pitchFamily="18" charset="0"/>
                </a:rPr>
                <a:t>Mungesa</a:t>
              </a:r>
              <a:r>
                <a:rPr lang="en-US" sz="1500" dirty="0">
                  <a:solidFill>
                    <a:schemeClr val="bg1"/>
                  </a:solidFill>
                  <a:latin typeface="Times New Roman" panose="02020603050405020304" pitchFamily="18" charset="0"/>
                  <a:cs typeface="Times New Roman" panose="02020603050405020304" pitchFamily="18" charset="0"/>
                </a:rPr>
                <a:t> e </a:t>
              </a:r>
              <a:r>
                <a:rPr lang="en-US" sz="1500" dirty="0" err="1">
                  <a:solidFill>
                    <a:schemeClr val="bg1"/>
                  </a:solidFill>
                  <a:latin typeface="Times New Roman" panose="02020603050405020304" pitchFamily="18" charset="0"/>
                  <a:cs typeface="Times New Roman" panose="02020603050405020304" pitchFamily="18" charset="0"/>
                </a:rPr>
                <a:t>Kampeve</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stërvitore</a:t>
              </a:r>
              <a:endParaRPr lang="en-US" sz="1500" dirty="0">
                <a:solidFill>
                  <a:schemeClr val="bg1"/>
                </a:solidFill>
                <a:latin typeface="Times New Roman" panose="02020603050405020304" pitchFamily="18" charset="0"/>
                <a:cs typeface="Times New Roman" panose="02020603050405020304" pitchFamily="18" charset="0"/>
              </a:endParaRPr>
            </a:p>
            <a:p>
              <a:r>
                <a:rPr lang="en-US" sz="1500" dirty="0">
                  <a:solidFill>
                    <a:schemeClr val="bg1"/>
                  </a:solidFill>
                  <a:latin typeface="Times New Roman" panose="02020603050405020304" pitchFamily="18" charset="0"/>
                  <a:cs typeface="Times New Roman" panose="02020603050405020304" pitchFamily="18" charset="0"/>
                </a:rPr>
                <a:t>-</a:t>
              </a:r>
              <a:r>
                <a:rPr lang="en-US" sz="1500" dirty="0" err="1">
                  <a:solidFill>
                    <a:schemeClr val="bg1"/>
                  </a:solidFill>
                  <a:latin typeface="Times New Roman" panose="02020603050405020304" pitchFamily="18" charset="0"/>
                  <a:cs typeface="Times New Roman" panose="02020603050405020304" pitchFamily="18" charset="0"/>
                </a:rPr>
                <a:t>Mungesa</a:t>
              </a:r>
              <a:r>
                <a:rPr lang="en-US" sz="1500" dirty="0">
                  <a:solidFill>
                    <a:schemeClr val="bg1"/>
                  </a:solidFill>
                  <a:latin typeface="Times New Roman" panose="02020603050405020304" pitchFamily="18" charset="0"/>
                  <a:cs typeface="Times New Roman" panose="02020603050405020304" pitchFamily="18" charset="0"/>
                </a:rPr>
                <a:t> e </a:t>
              </a:r>
              <a:r>
                <a:rPr lang="en-US" sz="1500" dirty="0" err="1">
                  <a:solidFill>
                    <a:schemeClr val="bg1"/>
                  </a:solidFill>
                  <a:latin typeface="Times New Roman" panose="02020603050405020304" pitchFamily="18" charset="0"/>
                  <a:cs typeface="Times New Roman" panose="02020603050405020304" pitchFamily="18" charset="0"/>
                </a:rPr>
                <a:t>trasnportit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për</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lojtarët</a:t>
              </a:r>
              <a:endParaRPr lang="en-US" sz="1500" dirty="0">
                <a:solidFill>
                  <a:schemeClr val="bg1"/>
                </a:solidFill>
                <a:latin typeface="Times New Roman" panose="02020603050405020304" pitchFamily="18" charset="0"/>
                <a:cs typeface="Times New Roman" panose="02020603050405020304" pitchFamily="18" charset="0"/>
              </a:endParaRPr>
            </a:p>
            <a:p>
              <a:r>
                <a:rPr lang="en-US" sz="1500" dirty="0">
                  <a:solidFill>
                    <a:schemeClr val="bg1"/>
                  </a:solidFill>
                  <a:latin typeface="Times New Roman" panose="02020603050405020304" pitchFamily="18" charset="0"/>
                  <a:cs typeface="Times New Roman" panose="02020603050405020304" pitchFamily="18" charset="0"/>
                </a:rPr>
                <a:t>-</a:t>
              </a:r>
              <a:r>
                <a:rPr lang="en-US" sz="1500" dirty="0" err="1">
                  <a:solidFill>
                    <a:schemeClr val="bg1"/>
                  </a:solidFill>
                  <a:latin typeface="Times New Roman" panose="02020603050405020304" pitchFamily="18" charset="0"/>
                  <a:cs typeface="Times New Roman" panose="02020603050405020304" pitchFamily="18" charset="0"/>
                </a:rPr>
                <a:t>Mungesa</a:t>
              </a:r>
              <a:r>
                <a:rPr lang="en-US" sz="1500" dirty="0">
                  <a:solidFill>
                    <a:schemeClr val="bg1"/>
                  </a:solidFill>
                  <a:latin typeface="Times New Roman" panose="02020603050405020304" pitchFamily="18" charset="0"/>
                  <a:cs typeface="Times New Roman" panose="02020603050405020304" pitchFamily="18" charset="0"/>
                </a:rPr>
                <a:t> e </a:t>
              </a:r>
              <a:r>
                <a:rPr lang="en-US" sz="1500" dirty="0" err="1">
                  <a:solidFill>
                    <a:schemeClr val="bg1"/>
                  </a:solidFill>
                  <a:latin typeface="Times New Roman" panose="02020603050405020304" pitchFamily="18" charset="0"/>
                  <a:cs typeface="Times New Roman" panose="02020603050405020304" pitchFamily="18" charset="0"/>
                </a:rPr>
                <a:t>sallave</a:t>
              </a:r>
              <a:r>
                <a:rPr lang="en-US" sz="1500" dirty="0">
                  <a:solidFill>
                    <a:schemeClr val="bg1"/>
                  </a:solidFill>
                  <a:latin typeface="Times New Roman" panose="02020603050405020304" pitchFamily="18" charset="0"/>
                  <a:cs typeface="Times New Roman" panose="02020603050405020304" pitchFamily="18" charset="0"/>
                </a:rPr>
                <a:t> </a:t>
              </a:r>
            </a:p>
            <a:p>
              <a:endParaRPr lang="en-US" sz="1200" dirty="0">
                <a:solidFill>
                  <a:schemeClr val="bg1"/>
                </a:solidFill>
                <a:latin typeface="Candara" panose="020E0502030303020204" pitchFamily="34" charset="0"/>
              </a:endParaRPr>
            </a:p>
          </p:txBody>
        </p:sp>
      </p:grpSp>
      <p:sp>
        <p:nvSpPr>
          <p:cNvPr id="58" name="Shape 3686"/>
          <p:cNvSpPr/>
          <p:nvPr/>
        </p:nvSpPr>
        <p:spPr>
          <a:xfrm>
            <a:off x="8765817" y="1595618"/>
            <a:ext cx="204588" cy="201091"/>
          </a:xfrm>
          <a:custGeom>
            <a:avLst/>
            <a:gdLst/>
            <a:ahLst/>
            <a:cxnLst>
              <a:cxn ang="0">
                <a:pos x="wd2" y="hd2"/>
              </a:cxn>
              <a:cxn ang="5400000">
                <a:pos x="wd2" y="hd2"/>
              </a:cxn>
              <a:cxn ang="10800000">
                <a:pos x="wd2" y="hd2"/>
              </a:cxn>
              <a:cxn ang="16200000">
                <a:pos x="wd2" y="hd2"/>
              </a:cxn>
            </a:cxnLst>
            <a:rect l="0" t="0" r="r" b="b"/>
            <a:pathLst>
              <a:path w="21600" h="21600" extrusionOk="0">
                <a:moveTo>
                  <a:pt x="21600" y="12226"/>
                </a:moveTo>
                <a:cubicBezTo>
                  <a:pt x="21600" y="13042"/>
                  <a:pt x="20800" y="13857"/>
                  <a:pt x="20000" y="13857"/>
                </a:cubicBezTo>
                <a:cubicBezTo>
                  <a:pt x="13600" y="13857"/>
                  <a:pt x="13600" y="13857"/>
                  <a:pt x="13600" y="13857"/>
                </a:cubicBezTo>
                <a:cubicBezTo>
                  <a:pt x="13600" y="19970"/>
                  <a:pt x="13600" y="19970"/>
                  <a:pt x="13600" y="19970"/>
                </a:cubicBezTo>
                <a:cubicBezTo>
                  <a:pt x="13600" y="20785"/>
                  <a:pt x="13200" y="21600"/>
                  <a:pt x="12400" y="21600"/>
                </a:cubicBezTo>
                <a:cubicBezTo>
                  <a:pt x="9600" y="21600"/>
                  <a:pt x="9600" y="21600"/>
                  <a:pt x="9600" y="21600"/>
                </a:cubicBezTo>
                <a:cubicBezTo>
                  <a:pt x="8800" y="21600"/>
                  <a:pt x="8000" y="20785"/>
                  <a:pt x="8000" y="19970"/>
                </a:cubicBezTo>
                <a:cubicBezTo>
                  <a:pt x="8000" y="13857"/>
                  <a:pt x="8000" y="13857"/>
                  <a:pt x="8000" y="13857"/>
                </a:cubicBezTo>
                <a:cubicBezTo>
                  <a:pt x="1600" y="13857"/>
                  <a:pt x="1600" y="13857"/>
                  <a:pt x="1600" y="13857"/>
                </a:cubicBezTo>
                <a:cubicBezTo>
                  <a:pt x="800" y="13857"/>
                  <a:pt x="0" y="13042"/>
                  <a:pt x="0" y="12226"/>
                </a:cubicBezTo>
                <a:cubicBezTo>
                  <a:pt x="0" y="9374"/>
                  <a:pt x="0" y="9374"/>
                  <a:pt x="0" y="9374"/>
                </a:cubicBezTo>
                <a:cubicBezTo>
                  <a:pt x="0" y="8558"/>
                  <a:pt x="800" y="7743"/>
                  <a:pt x="1600" y="7743"/>
                </a:cubicBezTo>
                <a:cubicBezTo>
                  <a:pt x="8000" y="7743"/>
                  <a:pt x="8000" y="7743"/>
                  <a:pt x="8000" y="7743"/>
                </a:cubicBezTo>
                <a:cubicBezTo>
                  <a:pt x="8000" y="1223"/>
                  <a:pt x="8000" y="1223"/>
                  <a:pt x="8000" y="1223"/>
                </a:cubicBezTo>
                <a:cubicBezTo>
                  <a:pt x="8000" y="408"/>
                  <a:pt x="8800" y="0"/>
                  <a:pt x="9600" y="0"/>
                </a:cubicBezTo>
                <a:cubicBezTo>
                  <a:pt x="12400" y="0"/>
                  <a:pt x="12400" y="0"/>
                  <a:pt x="12400" y="0"/>
                </a:cubicBezTo>
                <a:cubicBezTo>
                  <a:pt x="13200" y="0"/>
                  <a:pt x="13600" y="408"/>
                  <a:pt x="13600" y="1223"/>
                </a:cubicBezTo>
                <a:cubicBezTo>
                  <a:pt x="13600" y="7743"/>
                  <a:pt x="13600" y="7743"/>
                  <a:pt x="13600" y="7743"/>
                </a:cubicBezTo>
                <a:cubicBezTo>
                  <a:pt x="20000" y="7743"/>
                  <a:pt x="20000" y="7743"/>
                  <a:pt x="20000" y="7743"/>
                </a:cubicBezTo>
                <a:cubicBezTo>
                  <a:pt x="20800" y="7743"/>
                  <a:pt x="21600" y="8558"/>
                  <a:pt x="21600" y="9374"/>
                </a:cubicBezTo>
                <a:lnTo>
                  <a:pt x="21600" y="12226"/>
                </a:lnTo>
                <a:close/>
              </a:path>
            </a:pathLst>
          </a:custGeom>
          <a:solidFill>
            <a:srgbClr val="5C9AD3"/>
          </a:solidFill>
          <a:ln w="12700">
            <a:miter lim="400000"/>
          </a:ln>
        </p:spPr>
        <p:txBody>
          <a:bodyPr lIns="60959" rIns="60959"/>
          <a:lstStyle/>
          <a:p>
            <a:pPr defTabSz="609594">
              <a:defRPr sz="2400">
                <a:solidFill>
                  <a:srgbClr val="000000"/>
                </a:solidFill>
                <a:latin typeface="Calibri"/>
                <a:ea typeface="Calibri"/>
                <a:cs typeface="Calibri"/>
                <a:sym typeface="Calibri"/>
              </a:defRPr>
            </a:pPr>
            <a:r>
              <a:rPr lang="en-US" sz="1440" dirty="0"/>
              <a:t>-</a:t>
            </a:r>
            <a:endParaRPr sz="1440" dirty="0"/>
          </a:p>
        </p:txBody>
      </p:sp>
      <p:grpSp>
        <p:nvGrpSpPr>
          <p:cNvPr id="14" name="Group 13"/>
          <p:cNvGrpSpPr/>
          <p:nvPr/>
        </p:nvGrpSpPr>
        <p:grpSpPr>
          <a:xfrm>
            <a:off x="8632316" y="4039483"/>
            <a:ext cx="3016339" cy="679876"/>
            <a:chOff x="8453900" y="4039483"/>
            <a:chExt cx="3016339" cy="679876"/>
          </a:xfrm>
        </p:grpSpPr>
        <p:sp>
          <p:nvSpPr>
            <p:cNvPr id="59" name="TextBox 58"/>
            <p:cNvSpPr txBox="1"/>
            <p:nvPr/>
          </p:nvSpPr>
          <p:spPr>
            <a:xfrm>
              <a:off x="8839431" y="4039483"/>
              <a:ext cx="2630808" cy="338554"/>
            </a:xfrm>
            <a:prstGeom prst="rect">
              <a:avLst/>
            </a:prstGeom>
            <a:noFill/>
          </p:spPr>
          <p:txBody>
            <a:bodyPr wrap="square" rtlCol="0">
              <a:spAutoFit/>
            </a:bodyPr>
            <a:lstStyle/>
            <a:p>
              <a:r>
                <a:rPr lang="en-US" sz="1600" b="1" dirty="0">
                  <a:solidFill>
                    <a:srgbClr val="7A7A7A"/>
                  </a:solidFill>
                  <a:latin typeface="Candara" panose="020E0502030303020204" pitchFamily="34" charset="0"/>
                  <a:ea typeface="Roboto Light" panose="02000000000000000000" pitchFamily="2" charset="0"/>
                </a:rPr>
                <a:t>03</a:t>
              </a:r>
              <a:endParaRPr lang="ru-RU" sz="1600" b="1" dirty="0">
                <a:solidFill>
                  <a:srgbClr val="7A7A7A"/>
                </a:solidFill>
                <a:latin typeface="Candara" panose="020E0502030303020204" pitchFamily="34" charset="0"/>
                <a:ea typeface="Roboto Light" panose="02000000000000000000" pitchFamily="2" charset="0"/>
              </a:endParaRPr>
            </a:p>
          </p:txBody>
        </p:sp>
        <p:sp>
          <p:nvSpPr>
            <p:cNvPr id="60" name="TextBox 59"/>
            <p:cNvSpPr txBox="1"/>
            <p:nvPr/>
          </p:nvSpPr>
          <p:spPr>
            <a:xfrm>
              <a:off x="8453900" y="4396194"/>
              <a:ext cx="3016339" cy="323165"/>
            </a:xfrm>
            <a:prstGeom prst="rect">
              <a:avLst/>
            </a:prstGeom>
            <a:noFill/>
          </p:spPr>
          <p:txBody>
            <a:bodyPr wrap="square" rtlCol="0">
              <a:spAutoFit/>
            </a:bodyPr>
            <a:lstStyle/>
            <a:p>
              <a:r>
                <a:rPr lang="en-US" sz="1500" dirty="0">
                  <a:solidFill>
                    <a:schemeClr val="bg1"/>
                  </a:solidFill>
                  <a:latin typeface="Times New Roman" panose="02020603050405020304" pitchFamily="18" charset="0"/>
                  <a:cs typeface="Times New Roman" panose="02020603050405020304" pitchFamily="18" charset="0"/>
                </a:rPr>
                <a:t>-</a:t>
              </a:r>
              <a:r>
                <a:rPr lang="en-US" sz="1500" dirty="0" err="1">
                  <a:solidFill>
                    <a:schemeClr val="bg1"/>
                  </a:solidFill>
                  <a:latin typeface="Times New Roman" panose="02020603050405020304" pitchFamily="18" charset="0"/>
                  <a:cs typeface="Times New Roman" panose="02020603050405020304" pitchFamily="18" charset="0"/>
                </a:rPr>
                <a:t>Mungesa</a:t>
              </a:r>
              <a:r>
                <a:rPr lang="en-US" sz="1500" dirty="0">
                  <a:solidFill>
                    <a:schemeClr val="bg1"/>
                  </a:solidFill>
                  <a:latin typeface="Times New Roman" panose="02020603050405020304" pitchFamily="18" charset="0"/>
                  <a:cs typeface="Times New Roman" panose="02020603050405020304" pitchFamily="18" charset="0"/>
                </a:rPr>
                <a:t> e </a:t>
              </a:r>
              <a:r>
                <a:rPr lang="en-US" sz="1500" dirty="0" err="1">
                  <a:solidFill>
                    <a:schemeClr val="bg1"/>
                  </a:solidFill>
                  <a:latin typeface="Times New Roman" panose="02020603050405020304" pitchFamily="18" charset="0"/>
                  <a:cs typeface="Times New Roman" panose="02020603050405020304" pitchFamily="18" charset="0"/>
                </a:rPr>
                <a:t>financimit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të</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Federatës</a:t>
              </a:r>
              <a:endParaRPr lang="en-US" sz="1500" dirty="0">
                <a:solidFill>
                  <a:schemeClr val="bg1"/>
                </a:solidFill>
                <a:latin typeface="Times New Roman" panose="02020603050405020304" pitchFamily="18" charset="0"/>
                <a:cs typeface="Times New Roman" panose="02020603050405020304" pitchFamily="18" charset="0"/>
              </a:endParaRPr>
            </a:p>
          </p:txBody>
        </p:sp>
      </p:grpSp>
      <p:sp>
        <p:nvSpPr>
          <p:cNvPr id="61" name="Shape 3686"/>
          <p:cNvSpPr/>
          <p:nvPr/>
        </p:nvSpPr>
        <p:spPr>
          <a:xfrm>
            <a:off x="8722728" y="4106526"/>
            <a:ext cx="204588" cy="201091"/>
          </a:xfrm>
          <a:custGeom>
            <a:avLst/>
            <a:gdLst/>
            <a:ahLst/>
            <a:cxnLst>
              <a:cxn ang="0">
                <a:pos x="wd2" y="hd2"/>
              </a:cxn>
              <a:cxn ang="5400000">
                <a:pos x="wd2" y="hd2"/>
              </a:cxn>
              <a:cxn ang="10800000">
                <a:pos x="wd2" y="hd2"/>
              </a:cxn>
              <a:cxn ang="16200000">
                <a:pos x="wd2" y="hd2"/>
              </a:cxn>
            </a:cxnLst>
            <a:rect l="0" t="0" r="r" b="b"/>
            <a:pathLst>
              <a:path w="21600" h="21600" extrusionOk="0">
                <a:moveTo>
                  <a:pt x="21600" y="12226"/>
                </a:moveTo>
                <a:cubicBezTo>
                  <a:pt x="21600" y="13042"/>
                  <a:pt x="20800" y="13857"/>
                  <a:pt x="20000" y="13857"/>
                </a:cubicBezTo>
                <a:cubicBezTo>
                  <a:pt x="13600" y="13857"/>
                  <a:pt x="13600" y="13857"/>
                  <a:pt x="13600" y="13857"/>
                </a:cubicBezTo>
                <a:cubicBezTo>
                  <a:pt x="13600" y="19970"/>
                  <a:pt x="13600" y="19970"/>
                  <a:pt x="13600" y="19970"/>
                </a:cubicBezTo>
                <a:cubicBezTo>
                  <a:pt x="13600" y="20785"/>
                  <a:pt x="13200" y="21600"/>
                  <a:pt x="12400" y="21600"/>
                </a:cubicBezTo>
                <a:cubicBezTo>
                  <a:pt x="9600" y="21600"/>
                  <a:pt x="9600" y="21600"/>
                  <a:pt x="9600" y="21600"/>
                </a:cubicBezTo>
                <a:cubicBezTo>
                  <a:pt x="8800" y="21600"/>
                  <a:pt x="8000" y="20785"/>
                  <a:pt x="8000" y="19970"/>
                </a:cubicBezTo>
                <a:cubicBezTo>
                  <a:pt x="8000" y="13857"/>
                  <a:pt x="8000" y="13857"/>
                  <a:pt x="8000" y="13857"/>
                </a:cubicBezTo>
                <a:cubicBezTo>
                  <a:pt x="1600" y="13857"/>
                  <a:pt x="1600" y="13857"/>
                  <a:pt x="1600" y="13857"/>
                </a:cubicBezTo>
                <a:cubicBezTo>
                  <a:pt x="800" y="13857"/>
                  <a:pt x="0" y="13042"/>
                  <a:pt x="0" y="12226"/>
                </a:cubicBezTo>
                <a:cubicBezTo>
                  <a:pt x="0" y="9374"/>
                  <a:pt x="0" y="9374"/>
                  <a:pt x="0" y="9374"/>
                </a:cubicBezTo>
                <a:cubicBezTo>
                  <a:pt x="0" y="8558"/>
                  <a:pt x="800" y="7743"/>
                  <a:pt x="1600" y="7743"/>
                </a:cubicBezTo>
                <a:cubicBezTo>
                  <a:pt x="8000" y="7743"/>
                  <a:pt x="8000" y="7743"/>
                  <a:pt x="8000" y="7743"/>
                </a:cubicBezTo>
                <a:cubicBezTo>
                  <a:pt x="8000" y="1223"/>
                  <a:pt x="8000" y="1223"/>
                  <a:pt x="8000" y="1223"/>
                </a:cubicBezTo>
                <a:cubicBezTo>
                  <a:pt x="8000" y="408"/>
                  <a:pt x="8800" y="0"/>
                  <a:pt x="9600" y="0"/>
                </a:cubicBezTo>
                <a:cubicBezTo>
                  <a:pt x="12400" y="0"/>
                  <a:pt x="12400" y="0"/>
                  <a:pt x="12400" y="0"/>
                </a:cubicBezTo>
                <a:cubicBezTo>
                  <a:pt x="13200" y="0"/>
                  <a:pt x="13600" y="408"/>
                  <a:pt x="13600" y="1223"/>
                </a:cubicBezTo>
                <a:cubicBezTo>
                  <a:pt x="13600" y="7743"/>
                  <a:pt x="13600" y="7743"/>
                  <a:pt x="13600" y="7743"/>
                </a:cubicBezTo>
                <a:cubicBezTo>
                  <a:pt x="20000" y="7743"/>
                  <a:pt x="20000" y="7743"/>
                  <a:pt x="20000" y="7743"/>
                </a:cubicBezTo>
                <a:cubicBezTo>
                  <a:pt x="20800" y="7743"/>
                  <a:pt x="21600" y="8558"/>
                  <a:pt x="21600" y="9374"/>
                </a:cubicBezTo>
                <a:lnTo>
                  <a:pt x="21600" y="12226"/>
                </a:lnTo>
                <a:close/>
              </a:path>
            </a:pathLst>
          </a:custGeom>
          <a:solidFill>
            <a:srgbClr val="939393"/>
          </a:solidFill>
          <a:ln w="12700">
            <a:miter lim="400000"/>
          </a:ln>
        </p:spPr>
        <p:txBody>
          <a:bodyPr lIns="60959" rIns="60959"/>
          <a:lstStyle/>
          <a:p>
            <a:pPr defTabSz="609594">
              <a:defRPr sz="2400">
                <a:solidFill>
                  <a:srgbClr val="000000"/>
                </a:solidFill>
                <a:latin typeface="Calibri"/>
                <a:ea typeface="Calibri"/>
                <a:cs typeface="Calibri"/>
                <a:sym typeface="Calibri"/>
              </a:defRPr>
            </a:pPr>
            <a:endParaRPr sz="1440"/>
          </a:p>
        </p:txBody>
      </p:sp>
      <p:grpSp>
        <p:nvGrpSpPr>
          <p:cNvPr id="11" name="Group 10"/>
          <p:cNvGrpSpPr/>
          <p:nvPr/>
        </p:nvGrpSpPr>
        <p:grpSpPr>
          <a:xfrm>
            <a:off x="235337" y="1397002"/>
            <a:ext cx="3558118" cy="1500054"/>
            <a:chOff x="706128" y="2009628"/>
            <a:chExt cx="3311717" cy="1040219"/>
          </a:xfrm>
        </p:grpSpPr>
        <p:sp>
          <p:nvSpPr>
            <p:cNvPr id="63" name="TextBox 62"/>
            <p:cNvSpPr txBox="1"/>
            <p:nvPr/>
          </p:nvSpPr>
          <p:spPr>
            <a:xfrm>
              <a:off x="935339" y="2345531"/>
              <a:ext cx="3082506" cy="704316"/>
            </a:xfrm>
            <a:prstGeom prst="rect">
              <a:avLst/>
            </a:prstGeom>
            <a:noFill/>
          </p:spPr>
          <p:txBody>
            <a:bodyPr wrap="square" rtlCol="0">
              <a:spAutoFit/>
            </a:bodyPr>
            <a:lstStyle/>
            <a:p>
              <a:pPr fontAlgn="t"/>
              <a:r>
                <a:rPr lang="en-AU" sz="1500" dirty="0">
                  <a:solidFill>
                    <a:schemeClr val="bg1"/>
                  </a:solidFill>
                  <a:latin typeface="Times New Roman" panose="02020603050405020304" pitchFamily="18" charset="0"/>
                  <a:cs typeface="Times New Roman" panose="02020603050405020304" pitchFamily="18" charset="0"/>
                </a:rPr>
                <a:t>-Program </a:t>
              </a:r>
              <a:r>
                <a:rPr lang="en-AU" sz="1500" dirty="0" err="1">
                  <a:solidFill>
                    <a:schemeClr val="bg1"/>
                  </a:solidFill>
                  <a:latin typeface="Times New Roman" panose="02020603050405020304" pitchFamily="18" charset="0"/>
                  <a:cs typeface="Times New Roman" panose="02020603050405020304" pitchFamily="18" charset="0"/>
                </a:rPr>
                <a:t>unik</a:t>
              </a:r>
              <a:r>
                <a:rPr lang="en-AU" sz="1500" dirty="0">
                  <a:solidFill>
                    <a:schemeClr val="bg1"/>
                  </a:solidFill>
                  <a:latin typeface="Times New Roman" panose="02020603050405020304" pitchFamily="18" charset="0"/>
                  <a:cs typeface="Times New Roman" panose="02020603050405020304" pitchFamily="18" charset="0"/>
                </a:rPr>
                <a:t> t</a:t>
              </a:r>
              <a:r>
                <a:rPr lang="en-US" sz="1500" b="1" dirty="0">
                  <a:solidFill>
                    <a:schemeClr val="bg1">
                      <a:lumMod val="85000"/>
                    </a:schemeClr>
                  </a:solidFill>
                  <a:latin typeface="Times New Roman" panose="02020603050405020304" pitchFamily="18" charset="0"/>
                  <a:cs typeface="Times New Roman" panose="02020603050405020304" pitchFamily="18" charset="0"/>
                </a:rPr>
                <a:t>ë </a:t>
              </a:r>
              <a:r>
                <a:rPr lang="en-US" sz="1500" b="1" dirty="0" err="1">
                  <a:solidFill>
                    <a:schemeClr val="bg1">
                      <a:lumMod val="85000"/>
                    </a:schemeClr>
                  </a:solidFill>
                  <a:latin typeface="Times New Roman" panose="02020603050405020304" pitchFamily="18" charset="0"/>
                  <a:cs typeface="Times New Roman" panose="02020603050405020304" pitchFamily="18" charset="0"/>
                </a:rPr>
                <a:t>ushtrimeve</a:t>
              </a:r>
              <a:endParaRPr lang="en-AU" sz="1500" dirty="0">
                <a:solidFill>
                  <a:schemeClr val="bg1"/>
                </a:solidFill>
                <a:latin typeface="Times New Roman" panose="02020603050405020304" pitchFamily="18" charset="0"/>
                <a:cs typeface="Times New Roman" panose="02020603050405020304" pitchFamily="18" charset="0"/>
              </a:endParaRPr>
            </a:p>
            <a:p>
              <a:pPr fontAlgn="t"/>
              <a:r>
                <a:rPr lang="en-AU" sz="1500" dirty="0">
                  <a:solidFill>
                    <a:schemeClr val="bg1"/>
                  </a:solidFill>
                  <a:latin typeface="Times New Roman" panose="02020603050405020304" pitchFamily="18" charset="0"/>
                  <a:cs typeface="Times New Roman" panose="02020603050405020304" pitchFamily="18" charset="0"/>
                </a:rPr>
                <a:t>-</a:t>
              </a:r>
              <a:r>
                <a:rPr lang="en-AU" sz="1500" dirty="0" err="1">
                  <a:solidFill>
                    <a:schemeClr val="bg1"/>
                  </a:solidFill>
                  <a:latin typeface="Times New Roman" panose="02020603050405020304" pitchFamily="18" charset="0"/>
                  <a:cs typeface="Times New Roman" panose="02020603050405020304" pitchFamily="18" charset="0"/>
                </a:rPr>
                <a:t>Trajner</a:t>
              </a:r>
              <a:r>
                <a:rPr lang="en-AU" sz="1500" dirty="0">
                  <a:solidFill>
                    <a:schemeClr val="bg1"/>
                  </a:solidFill>
                  <a:latin typeface="Times New Roman" panose="02020603050405020304" pitchFamily="18" charset="0"/>
                  <a:cs typeface="Times New Roman" panose="02020603050405020304" pitchFamily="18" charset="0"/>
                </a:rPr>
                <a:t> me </a:t>
              </a:r>
              <a:r>
                <a:rPr lang="en-US" sz="1500" dirty="0" err="1">
                  <a:solidFill>
                    <a:schemeClr val="bg1"/>
                  </a:solidFill>
                  <a:latin typeface="Times New Roman" panose="02020603050405020304" pitchFamily="18" charset="0"/>
                  <a:cs typeface="Times New Roman" panose="02020603050405020304" pitchFamily="18" charset="0"/>
                </a:rPr>
                <a:t>Licencë</a:t>
              </a:r>
              <a:r>
                <a:rPr lang="en-US" sz="1500" dirty="0">
                  <a:solidFill>
                    <a:schemeClr val="bg1"/>
                  </a:solidFill>
                  <a:latin typeface="Times New Roman" panose="02020603050405020304" pitchFamily="18" charset="0"/>
                  <a:cs typeface="Times New Roman" panose="02020603050405020304" pitchFamily="18" charset="0"/>
                </a:rPr>
                <a:t> </a:t>
              </a:r>
              <a:r>
                <a:rPr lang="en-US" sz="1500" b="1" dirty="0" err="1">
                  <a:solidFill>
                    <a:schemeClr val="bg1">
                      <a:lumMod val="85000"/>
                    </a:schemeClr>
                  </a:solidFill>
                  <a:latin typeface="Times New Roman" panose="02020603050405020304" pitchFamily="18" charset="0"/>
                  <a:cs typeface="Times New Roman" panose="02020603050405020304" pitchFamily="18" charset="0"/>
                </a:rPr>
                <a:t>Ndërkombëtare</a:t>
              </a:r>
              <a:endParaRPr lang="en-AU" sz="1500" dirty="0">
                <a:solidFill>
                  <a:schemeClr val="bg1"/>
                </a:solidFill>
                <a:latin typeface="Times New Roman" panose="02020603050405020304" pitchFamily="18" charset="0"/>
                <a:cs typeface="Times New Roman" panose="02020603050405020304" pitchFamily="18" charset="0"/>
              </a:endParaRPr>
            </a:p>
            <a:p>
              <a:pPr fontAlgn="t"/>
              <a:r>
                <a:rPr lang="en-AU" sz="1500" dirty="0">
                  <a:solidFill>
                    <a:schemeClr val="bg1"/>
                  </a:solidFill>
                  <a:latin typeface="Times New Roman" panose="02020603050405020304" pitchFamily="18" charset="0"/>
                  <a:cs typeface="Times New Roman" panose="02020603050405020304" pitchFamily="18" charset="0"/>
                </a:rPr>
                <a:t>-</a:t>
              </a:r>
              <a:r>
                <a:rPr lang="en-AU" sz="1500" dirty="0" err="1">
                  <a:solidFill>
                    <a:schemeClr val="bg1"/>
                  </a:solidFill>
                  <a:latin typeface="Times New Roman" panose="02020603050405020304" pitchFamily="18" charset="0"/>
                  <a:cs typeface="Times New Roman" panose="02020603050405020304" pitchFamily="18" charset="0"/>
                </a:rPr>
                <a:t>Lojtarë</a:t>
              </a:r>
              <a:r>
                <a:rPr lang="en-AU" sz="1500" dirty="0">
                  <a:solidFill>
                    <a:schemeClr val="bg1"/>
                  </a:solidFill>
                  <a:latin typeface="Times New Roman" panose="02020603050405020304" pitchFamily="18" charset="0"/>
                  <a:cs typeface="Times New Roman" panose="02020603050405020304" pitchFamily="18" charset="0"/>
                </a:rPr>
                <a:t> me </a:t>
              </a:r>
              <a:r>
                <a:rPr lang="en-AU" sz="1500" dirty="0" err="1">
                  <a:solidFill>
                    <a:schemeClr val="bg1"/>
                  </a:solidFill>
                  <a:latin typeface="Times New Roman" panose="02020603050405020304" pitchFamily="18" charset="0"/>
                  <a:cs typeface="Times New Roman" panose="02020603050405020304" pitchFamily="18" charset="0"/>
                </a:rPr>
                <a:t>kualitet</a:t>
              </a:r>
              <a:r>
                <a:rPr lang="en-AU" sz="1500" dirty="0">
                  <a:solidFill>
                    <a:schemeClr val="bg1"/>
                  </a:solidFill>
                  <a:latin typeface="Times New Roman" panose="02020603050405020304" pitchFamily="18" charset="0"/>
                  <a:cs typeface="Times New Roman" panose="02020603050405020304" pitchFamily="18" charset="0"/>
                </a:rPr>
                <a:t> t</a:t>
              </a:r>
              <a:r>
                <a:rPr lang="en-US" sz="1500" b="1" dirty="0">
                  <a:solidFill>
                    <a:schemeClr val="bg1">
                      <a:lumMod val="85000"/>
                    </a:schemeClr>
                  </a:solidFill>
                  <a:latin typeface="Times New Roman" panose="02020603050405020304" pitchFamily="18" charset="0"/>
                  <a:cs typeface="Times New Roman" panose="02020603050405020304" pitchFamily="18" charset="0"/>
                </a:rPr>
                <a:t>ë </a:t>
              </a:r>
              <a:r>
                <a:rPr lang="en-US" sz="1500" dirty="0" err="1">
                  <a:solidFill>
                    <a:schemeClr val="bg1">
                      <a:lumMod val="85000"/>
                    </a:schemeClr>
                  </a:solidFill>
                  <a:latin typeface="Times New Roman" panose="02020603050405020304" pitchFamily="18" charset="0"/>
                  <a:cs typeface="Times New Roman" panose="02020603050405020304" pitchFamily="18" charset="0"/>
                </a:rPr>
                <a:t>lartë</a:t>
              </a:r>
              <a:r>
                <a:rPr lang="en-US" sz="1500" b="1" dirty="0">
                  <a:solidFill>
                    <a:schemeClr val="bg1">
                      <a:lumMod val="85000"/>
                    </a:schemeClr>
                  </a:solidFill>
                  <a:latin typeface="Times New Roman" panose="02020603050405020304" pitchFamily="18" charset="0"/>
                  <a:cs typeface="Times New Roman" panose="02020603050405020304" pitchFamily="18" charset="0"/>
                </a:rPr>
                <a:t> </a:t>
              </a:r>
              <a:r>
                <a:rPr lang="en-US" sz="1500" dirty="0">
                  <a:solidFill>
                    <a:schemeClr val="bg1">
                      <a:lumMod val="85000"/>
                    </a:schemeClr>
                  </a:solidFill>
                  <a:latin typeface="Times New Roman" panose="02020603050405020304" pitchFamily="18" charset="0"/>
                  <a:cs typeface="Times New Roman" panose="02020603050405020304" pitchFamily="18" charset="0"/>
                </a:rPr>
                <a:t>që</a:t>
              </a:r>
              <a:r>
                <a:rPr lang="en-US" sz="1500" b="1" dirty="0">
                  <a:solidFill>
                    <a:schemeClr val="bg1">
                      <a:lumMod val="85000"/>
                    </a:schemeClr>
                  </a:solidFill>
                  <a:latin typeface="Times New Roman" panose="02020603050405020304" pitchFamily="18" charset="0"/>
                  <a:cs typeface="Times New Roman" panose="02020603050405020304" pitchFamily="18" charset="0"/>
                </a:rPr>
                <a:t> </a:t>
              </a:r>
              <a:r>
                <a:rPr lang="en-US" sz="1500" dirty="0" err="1">
                  <a:solidFill>
                    <a:schemeClr val="bg1">
                      <a:lumMod val="85000"/>
                    </a:schemeClr>
                  </a:solidFill>
                  <a:latin typeface="Times New Roman" panose="02020603050405020304" pitchFamily="18" charset="0"/>
                  <a:cs typeface="Times New Roman" panose="02020603050405020304" pitchFamily="18" charset="0"/>
                </a:rPr>
                <a:t>premtojnë</a:t>
              </a:r>
              <a:r>
                <a:rPr lang="en-US" sz="1500" dirty="0">
                  <a:solidFill>
                    <a:schemeClr val="bg1">
                      <a:lumMod val="85000"/>
                    </a:schemeClr>
                  </a:solidFill>
                  <a:latin typeface="Times New Roman" panose="02020603050405020304" pitchFamily="18" charset="0"/>
                  <a:cs typeface="Times New Roman" panose="02020603050405020304" pitchFamily="18" charset="0"/>
                </a:rPr>
                <a:t> një të </a:t>
              </a:r>
              <a:r>
                <a:rPr lang="en-US" sz="1500" dirty="0" err="1">
                  <a:solidFill>
                    <a:schemeClr val="bg1">
                      <a:lumMod val="85000"/>
                    </a:schemeClr>
                  </a:solidFill>
                  <a:latin typeface="Times New Roman" panose="02020603050405020304" pitchFamily="18" charset="0"/>
                  <a:cs typeface="Times New Roman" panose="02020603050405020304" pitchFamily="18" charset="0"/>
                </a:rPr>
                <a:t>ardhme</a:t>
              </a:r>
              <a:r>
                <a:rPr lang="en-US" sz="1500" b="1" dirty="0">
                  <a:solidFill>
                    <a:schemeClr val="bg1">
                      <a:lumMod val="85000"/>
                    </a:schemeClr>
                  </a:solidFill>
                  <a:latin typeface="Times New Roman" panose="02020603050405020304" pitchFamily="18" charset="0"/>
                  <a:cs typeface="Times New Roman" panose="02020603050405020304" pitchFamily="18" charset="0"/>
                </a:rPr>
                <a:t> </a:t>
              </a:r>
              <a:r>
                <a:rPr lang="en-US" sz="1500" dirty="0" err="1">
                  <a:solidFill>
                    <a:schemeClr val="bg1">
                      <a:lumMod val="85000"/>
                    </a:schemeClr>
                  </a:solidFill>
                  <a:latin typeface="Times New Roman" panose="02020603050405020304" pitchFamily="18" charset="0"/>
                  <a:cs typeface="Times New Roman" panose="02020603050405020304" pitchFamily="18" charset="0"/>
                </a:rPr>
                <a:t>për</a:t>
              </a:r>
              <a:r>
                <a:rPr lang="en-US" sz="1500" b="1" dirty="0">
                  <a:solidFill>
                    <a:schemeClr val="bg1">
                      <a:lumMod val="85000"/>
                    </a:schemeClr>
                  </a:solidFill>
                  <a:latin typeface="Times New Roman" panose="02020603050405020304" pitchFamily="18" charset="0"/>
                  <a:cs typeface="Times New Roman" panose="02020603050405020304" pitchFamily="18" charset="0"/>
                </a:rPr>
                <a:t> </a:t>
              </a:r>
              <a:r>
                <a:rPr lang="en-US" sz="1500" b="1" dirty="0" err="1">
                  <a:solidFill>
                    <a:schemeClr val="bg1">
                      <a:lumMod val="85000"/>
                    </a:schemeClr>
                  </a:solidFill>
                  <a:latin typeface="Times New Roman" panose="02020603050405020304" pitchFamily="18" charset="0"/>
                  <a:cs typeface="Times New Roman" panose="02020603050405020304" pitchFamily="18" charset="0"/>
                </a:rPr>
                <a:t>Parav</a:t>
              </a:r>
              <a:r>
                <a:rPr lang="en-US" sz="1500" dirty="0" err="1">
                  <a:solidFill>
                    <a:schemeClr val="bg1">
                      <a:lumMod val="85000"/>
                    </a:schemeClr>
                  </a:solidFill>
                  <a:latin typeface="Times New Roman" panose="02020603050405020304" pitchFamily="18" charset="0"/>
                  <a:cs typeface="Times New Roman" panose="02020603050405020304" pitchFamily="18" charset="0"/>
                </a:rPr>
                <a:t>olejbollin</a:t>
              </a:r>
              <a:endParaRPr lang="en-US" sz="1500" dirty="0">
                <a:solidFill>
                  <a:schemeClr val="bg1"/>
                </a:solidFill>
                <a:latin typeface="Candara" panose="020E0502030303020204" pitchFamily="34" charset="0"/>
              </a:endParaRPr>
            </a:p>
          </p:txBody>
        </p:sp>
        <p:sp>
          <p:nvSpPr>
            <p:cNvPr id="62" name="TextBox 61"/>
            <p:cNvSpPr txBox="1"/>
            <p:nvPr/>
          </p:nvSpPr>
          <p:spPr>
            <a:xfrm>
              <a:off x="706128" y="2009628"/>
              <a:ext cx="2630808" cy="338554"/>
            </a:xfrm>
            <a:prstGeom prst="rect">
              <a:avLst/>
            </a:prstGeom>
            <a:noFill/>
          </p:spPr>
          <p:txBody>
            <a:bodyPr wrap="square" rtlCol="0">
              <a:spAutoFit/>
            </a:bodyPr>
            <a:lstStyle/>
            <a:p>
              <a:pPr algn="r"/>
              <a:r>
                <a:rPr lang="en-US" sz="1600" b="1" dirty="0">
                  <a:solidFill>
                    <a:srgbClr val="FE4A1E"/>
                  </a:solidFill>
                  <a:latin typeface="Candara" panose="020E0502030303020204" pitchFamily="34" charset="0"/>
                  <a:ea typeface="Roboto Light" panose="02000000000000000000" pitchFamily="2" charset="0"/>
                </a:rPr>
                <a:t>01</a:t>
              </a:r>
              <a:endParaRPr lang="ru-RU" sz="1600" b="1" dirty="0">
                <a:solidFill>
                  <a:srgbClr val="FE4A1E"/>
                </a:solidFill>
                <a:latin typeface="Candara" panose="020E0502030303020204" pitchFamily="34" charset="0"/>
                <a:ea typeface="Roboto Light" panose="02000000000000000000" pitchFamily="2" charset="0"/>
              </a:endParaRPr>
            </a:p>
          </p:txBody>
        </p:sp>
      </p:grpSp>
      <p:sp>
        <p:nvSpPr>
          <p:cNvPr id="64" name="Shape 3686"/>
          <p:cNvSpPr/>
          <p:nvPr/>
        </p:nvSpPr>
        <p:spPr>
          <a:xfrm>
            <a:off x="3085399" y="1495122"/>
            <a:ext cx="204588" cy="201091"/>
          </a:xfrm>
          <a:custGeom>
            <a:avLst/>
            <a:gdLst/>
            <a:ahLst/>
            <a:cxnLst>
              <a:cxn ang="0">
                <a:pos x="wd2" y="hd2"/>
              </a:cxn>
              <a:cxn ang="5400000">
                <a:pos x="wd2" y="hd2"/>
              </a:cxn>
              <a:cxn ang="10800000">
                <a:pos x="wd2" y="hd2"/>
              </a:cxn>
              <a:cxn ang="16200000">
                <a:pos x="wd2" y="hd2"/>
              </a:cxn>
            </a:cxnLst>
            <a:rect l="0" t="0" r="r" b="b"/>
            <a:pathLst>
              <a:path w="21600" h="21600" extrusionOk="0">
                <a:moveTo>
                  <a:pt x="21600" y="12226"/>
                </a:moveTo>
                <a:cubicBezTo>
                  <a:pt x="21600" y="13042"/>
                  <a:pt x="20800" y="13857"/>
                  <a:pt x="20000" y="13857"/>
                </a:cubicBezTo>
                <a:cubicBezTo>
                  <a:pt x="13600" y="13857"/>
                  <a:pt x="13600" y="13857"/>
                  <a:pt x="13600" y="13857"/>
                </a:cubicBezTo>
                <a:cubicBezTo>
                  <a:pt x="13600" y="19970"/>
                  <a:pt x="13600" y="19970"/>
                  <a:pt x="13600" y="19970"/>
                </a:cubicBezTo>
                <a:cubicBezTo>
                  <a:pt x="13600" y="20785"/>
                  <a:pt x="13200" y="21600"/>
                  <a:pt x="12400" y="21600"/>
                </a:cubicBezTo>
                <a:cubicBezTo>
                  <a:pt x="9600" y="21600"/>
                  <a:pt x="9600" y="21600"/>
                  <a:pt x="9600" y="21600"/>
                </a:cubicBezTo>
                <a:cubicBezTo>
                  <a:pt x="8800" y="21600"/>
                  <a:pt x="8000" y="20785"/>
                  <a:pt x="8000" y="19970"/>
                </a:cubicBezTo>
                <a:cubicBezTo>
                  <a:pt x="8000" y="13857"/>
                  <a:pt x="8000" y="13857"/>
                  <a:pt x="8000" y="13857"/>
                </a:cubicBezTo>
                <a:cubicBezTo>
                  <a:pt x="1600" y="13857"/>
                  <a:pt x="1600" y="13857"/>
                  <a:pt x="1600" y="13857"/>
                </a:cubicBezTo>
                <a:cubicBezTo>
                  <a:pt x="800" y="13857"/>
                  <a:pt x="0" y="13042"/>
                  <a:pt x="0" y="12226"/>
                </a:cubicBezTo>
                <a:cubicBezTo>
                  <a:pt x="0" y="9374"/>
                  <a:pt x="0" y="9374"/>
                  <a:pt x="0" y="9374"/>
                </a:cubicBezTo>
                <a:cubicBezTo>
                  <a:pt x="0" y="8558"/>
                  <a:pt x="800" y="7743"/>
                  <a:pt x="1600" y="7743"/>
                </a:cubicBezTo>
                <a:cubicBezTo>
                  <a:pt x="8000" y="7743"/>
                  <a:pt x="8000" y="7743"/>
                  <a:pt x="8000" y="7743"/>
                </a:cubicBezTo>
                <a:cubicBezTo>
                  <a:pt x="8000" y="1223"/>
                  <a:pt x="8000" y="1223"/>
                  <a:pt x="8000" y="1223"/>
                </a:cubicBezTo>
                <a:cubicBezTo>
                  <a:pt x="8000" y="408"/>
                  <a:pt x="8800" y="0"/>
                  <a:pt x="9600" y="0"/>
                </a:cubicBezTo>
                <a:cubicBezTo>
                  <a:pt x="12400" y="0"/>
                  <a:pt x="12400" y="0"/>
                  <a:pt x="12400" y="0"/>
                </a:cubicBezTo>
                <a:cubicBezTo>
                  <a:pt x="13200" y="0"/>
                  <a:pt x="13600" y="408"/>
                  <a:pt x="13600" y="1223"/>
                </a:cubicBezTo>
                <a:cubicBezTo>
                  <a:pt x="13600" y="7743"/>
                  <a:pt x="13600" y="7743"/>
                  <a:pt x="13600" y="7743"/>
                </a:cubicBezTo>
                <a:cubicBezTo>
                  <a:pt x="20000" y="7743"/>
                  <a:pt x="20000" y="7743"/>
                  <a:pt x="20000" y="7743"/>
                </a:cubicBezTo>
                <a:cubicBezTo>
                  <a:pt x="20800" y="7743"/>
                  <a:pt x="21600" y="8558"/>
                  <a:pt x="21600" y="9374"/>
                </a:cubicBezTo>
                <a:lnTo>
                  <a:pt x="21600" y="12226"/>
                </a:lnTo>
                <a:close/>
              </a:path>
            </a:pathLst>
          </a:custGeom>
          <a:solidFill>
            <a:srgbClr val="FE4A1E"/>
          </a:solidFill>
          <a:ln w="12700">
            <a:miter lim="400000"/>
          </a:ln>
        </p:spPr>
        <p:txBody>
          <a:bodyPr lIns="60959" rIns="60959"/>
          <a:lstStyle/>
          <a:p>
            <a:pPr defTabSz="609594">
              <a:defRPr sz="2400">
                <a:solidFill>
                  <a:srgbClr val="000000"/>
                </a:solidFill>
                <a:latin typeface="Calibri"/>
                <a:ea typeface="Calibri"/>
                <a:cs typeface="Calibri"/>
                <a:sym typeface="Calibri"/>
              </a:defRPr>
            </a:pPr>
            <a:endParaRPr sz="1440"/>
          </a:p>
        </p:txBody>
      </p:sp>
      <p:grpSp>
        <p:nvGrpSpPr>
          <p:cNvPr id="12" name="Group 11"/>
          <p:cNvGrpSpPr/>
          <p:nvPr/>
        </p:nvGrpSpPr>
        <p:grpSpPr>
          <a:xfrm>
            <a:off x="468829" y="4003381"/>
            <a:ext cx="3363883" cy="1532908"/>
            <a:chOff x="660736" y="4039482"/>
            <a:chExt cx="3363883" cy="1057153"/>
          </a:xfrm>
        </p:grpSpPr>
        <p:sp>
          <p:nvSpPr>
            <p:cNvPr id="66" name="TextBox 65"/>
            <p:cNvSpPr txBox="1"/>
            <p:nvPr/>
          </p:nvSpPr>
          <p:spPr>
            <a:xfrm>
              <a:off x="935339" y="4396194"/>
              <a:ext cx="3089280" cy="700441"/>
            </a:xfrm>
            <a:prstGeom prst="rect">
              <a:avLst/>
            </a:prstGeom>
            <a:noFill/>
          </p:spPr>
          <p:txBody>
            <a:bodyPr wrap="square" rtlCol="0">
              <a:spAutoFit/>
            </a:bodyPr>
            <a:lstStyle/>
            <a:p>
              <a:r>
                <a:rPr lang="en-US" sz="1500" dirty="0">
                  <a:solidFill>
                    <a:schemeClr val="bg1"/>
                  </a:solidFill>
                  <a:latin typeface="Times New Roman" panose="02020603050405020304" pitchFamily="18" charset="0"/>
                  <a:cs typeface="Times New Roman" panose="02020603050405020304" pitchFamily="18" charset="0"/>
                </a:rPr>
                <a:t>-</a:t>
              </a:r>
              <a:r>
                <a:rPr lang="en-US" sz="1500" dirty="0" err="1">
                  <a:solidFill>
                    <a:schemeClr val="bg1"/>
                  </a:solidFill>
                  <a:latin typeface="Times New Roman" panose="02020603050405020304" pitchFamily="18" charset="0"/>
                  <a:cs typeface="Times New Roman" panose="02020603050405020304" pitchFamily="18" charset="0"/>
                </a:rPr>
                <a:t>Promovimi</a:t>
              </a:r>
              <a:r>
                <a:rPr lang="en-US" sz="1500" dirty="0">
                  <a:solidFill>
                    <a:schemeClr val="bg1"/>
                  </a:solidFill>
                  <a:latin typeface="Times New Roman" panose="02020603050405020304" pitchFamily="18" charset="0"/>
                  <a:cs typeface="Times New Roman" panose="02020603050405020304" pitchFamily="18" charset="0"/>
                </a:rPr>
                <a:t> i </a:t>
              </a:r>
              <a:r>
                <a:rPr lang="en-US" sz="1500" dirty="0" err="1">
                  <a:solidFill>
                    <a:schemeClr val="bg1"/>
                  </a:solidFill>
                  <a:latin typeface="Times New Roman" panose="02020603050405020304" pitchFamily="18" charset="0"/>
                  <a:cs typeface="Times New Roman" panose="02020603050405020304" pitchFamily="18" charset="0"/>
                </a:rPr>
                <a:t>loj</a:t>
              </a:r>
              <a:r>
                <a:rPr lang="en-US" sz="1500" dirty="0" err="1">
                  <a:solidFill>
                    <a:schemeClr val="bg1">
                      <a:lumMod val="85000"/>
                    </a:schemeClr>
                  </a:solidFill>
                  <a:latin typeface="Times New Roman" panose="02020603050405020304" pitchFamily="18" charset="0"/>
                  <a:cs typeface="Times New Roman" panose="02020603050405020304" pitchFamily="18" charset="0"/>
                </a:rPr>
                <a:t>ës</a:t>
              </a:r>
              <a:r>
                <a:rPr lang="en-US" sz="1500" dirty="0">
                  <a:solidFill>
                    <a:schemeClr val="bg1">
                      <a:lumMod val="85000"/>
                    </a:schemeClr>
                  </a:solidFill>
                  <a:latin typeface="Times New Roman" panose="02020603050405020304" pitchFamily="18" charset="0"/>
                  <a:cs typeface="Times New Roman" panose="02020603050405020304" pitchFamily="18" charset="0"/>
                </a:rPr>
                <a:t> së Parav</a:t>
              </a:r>
              <a:r>
                <a:rPr lang="en-US" sz="1500" dirty="0">
                  <a:solidFill>
                    <a:schemeClr val="bg1"/>
                  </a:solidFill>
                  <a:latin typeface="Times New Roman" panose="02020603050405020304" pitchFamily="18" charset="0"/>
                  <a:cs typeface="Times New Roman" panose="02020603050405020304" pitchFamily="18" charset="0"/>
                </a:rPr>
                <a:t>olejbollit</a:t>
              </a:r>
            </a:p>
            <a:p>
              <a:r>
                <a:rPr lang="en-US" sz="1500" dirty="0">
                  <a:solidFill>
                    <a:schemeClr val="bg1"/>
                  </a:solidFill>
                  <a:latin typeface="Times New Roman" panose="02020603050405020304" pitchFamily="18" charset="0"/>
                  <a:cs typeface="Times New Roman" panose="02020603050405020304" pitchFamily="18" charset="0"/>
                </a:rPr>
                <a:t>-</a:t>
              </a:r>
              <a:r>
                <a:rPr lang="en-US" sz="1500" dirty="0" err="1">
                  <a:solidFill>
                    <a:schemeClr val="bg1"/>
                  </a:solidFill>
                  <a:latin typeface="Times New Roman" panose="02020603050405020304" pitchFamily="18" charset="0"/>
                  <a:cs typeface="Times New Roman" panose="02020603050405020304" pitchFamily="18" charset="0"/>
                </a:rPr>
                <a:t>Pjesëmarrja</a:t>
              </a:r>
              <a:r>
                <a:rPr lang="en-US" sz="1500" dirty="0">
                  <a:solidFill>
                    <a:schemeClr val="bg1"/>
                  </a:solidFill>
                  <a:latin typeface="Times New Roman" panose="02020603050405020304" pitchFamily="18" charset="0"/>
                  <a:cs typeface="Times New Roman" panose="02020603050405020304" pitchFamily="18" charset="0"/>
                </a:rPr>
                <a:t> në </a:t>
              </a:r>
              <a:r>
                <a:rPr lang="en-US" sz="1500" dirty="0" err="1">
                  <a:solidFill>
                    <a:schemeClr val="bg1"/>
                  </a:solidFill>
                  <a:latin typeface="Times New Roman" panose="02020603050405020304" pitchFamily="18" charset="0"/>
                  <a:cs typeface="Times New Roman" panose="02020603050405020304" pitchFamily="18" charset="0"/>
                </a:rPr>
                <a:t>garat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zyrtare</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në</a:t>
              </a:r>
              <a:r>
                <a:rPr lang="en-US" sz="1500" dirty="0">
                  <a:solidFill>
                    <a:schemeClr val="bg1"/>
                  </a:solidFill>
                  <a:latin typeface="Times New Roman" panose="02020603050405020304" pitchFamily="18" charset="0"/>
                  <a:cs typeface="Times New Roman" panose="02020603050405020304" pitchFamily="18" charset="0"/>
                </a:rPr>
                <a:t> Europe</a:t>
              </a:r>
            </a:p>
            <a:p>
              <a:r>
                <a:rPr lang="en-US" sz="1500" dirty="0">
                  <a:solidFill>
                    <a:schemeClr val="bg1"/>
                  </a:solidFill>
                  <a:latin typeface="Times New Roman" panose="02020603050405020304" pitchFamily="18" charset="0"/>
                  <a:cs typeface="Times New Roman" panose="02020603050405020304" pitchFamily="18" charset="0"/>
                </a:rPr>
                <a:t>-</a:t>
              </a:r>
              <a:r>
                <a:rPr lang="en-US" sz="1500" dirty="0" err="1">
                  <a:solidFill>
                    <a:schemeClr val="bg1"/>
                  </a:solidFill>
                  <a:latin typeface="Times New Roman" panose="02020603050405020304" pitchFamily="18" charset="0"/>
                  <a:cs typeface="Times New Roman" panose="02020603050405020304" pitchFamily="18" charset="0"/>
                </a:rPr>
                <a:t>Pjesëmarrja</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në</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Turne</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Ndërkombëtar</a:t>
              </a:r>
              <a:endParaRPr lang="en-US" sz="1500" dirty="0">
                <a:solidFill>
                  <a:schemeClr val="bg1"/>
                </a:solidFill>
                <a:latin typeface="Times New Roman" panose="02020603050405020304" pitchFamily="18" charset="0"/>
                <a:cs typeface="Times New Roman" panose="02020603050405020304" pitchFamily="18" charset="0"/>
              </a:endParaRPr>
            </a:p>
          </p:txBody>
        </p:sp>
        <p:sp>
          <p:nvSpPr>
            <p:cNvPr id="65" name="TextBox 64"/>
            <p:cNvSpPr txBox="1"/>
            <p:nvPr/>
          </p:nvSpPr>
          <p:spPr>
            <a:xfrm>
              <a:off x="660736" y="4039482"/>
              <a:ext cx="2630808" cy="233480"/>
            </a:xfrm>
            <a:prstGeom prst="rect">
              <a:avLst/>
            </a:prstGeom>
            <a:noFill/>
          </p:spPr>
          <p:txBody>
            <a:bodyPr wrap="square" rtlCol="0">
              <a:spAutoFit/>
            </a:bodyPr>
            <a:lstStyle/>
            <a:p>
              <a:pPr algn="r"/>
              <a:r>
                <a:rPr lang="en-US" sz="1600" b="1" dirty="0">
                  <a:solidFill>
                    <a:schemeClr val="accent1">
                      <a:lumMod val="20000"/>
                      <a:lumOff val="80000"/>
                    </a:schemeClr>
                  </a:solidFill>
                  <a:latin typeface="Candara" panose="020E0502030303020204" pitchFamily="34" charset="0"/>
                  <a:ea typeface="Roboto Light" panose="02000000000000000000" pitchFamily="2" charset="0"/>
                </a:rPr>
                <a:t>04</a:t>
              </a:r>
              <a:endParaRPr lang="ru-RU" sz="1600" b="1" dirty="0">
                <a:solidFill>
                  <a:schemeClr val="accent1">
                    <a:lumMod val="20000"/>
                    <a:lumOff val="80000"/>
                  </a:schemeClr>
                </a:solidFill>
                <a:latin typeface="Candara" panose="020E0502030303020204" pitchFamily="34" charset="0"/>
                <a:ea typeface="Roboto Light" panose="02000000000000000000" pitchFamily="2" charset="0"/>
              </a:endParaRPr>
            </a:p>
          </p:txBody>
        </p:sp>
      </p:grpSp>
      <p:sp>
        <p:nvSpPr>
          <p:cNvPr id="41" name="TextBox 40"/>
          <p:cNvSpPr txBox="1"/>
          <p:nvPr/>
        </p:nvSpPr>
        <p:spPr>
          <a:xfrm>
            <a:off x="3341511" y="258228"/>
            <a:ext cx="5508978" cy="1138773"/>
          </a:xfrm>
          <a:prstGeom prst="rect">
            <a:avLst/>
          </a:prstGeom>
          <a:noFill/>
        </p:spPr>
        <p:txBody>
          <a:bodyPr wrap="square" rtlCol="0">
            <a:spAutoFit/>
          </a:bodyPr>
          <a:lstStyle/>
          <a:p>
            <a:pPr algn="ctr"/>
            <a:r>
              <a:rPr lang="en-US" sz="4800" b="1" i="1" dirty="0">
                <a:solidFill>
                  <a:schemeClr val="bg1"/>
                </a:solidFill>
                <a:latin typeface="Times New Roman" panose="02020603050405020304" pitchFamily="18" charset="0"/>
                <a:cs typeface="Times New Roman" panose="02020603050405020304" pitchFamily="18" charset="0"/>
              </a:rPr>
              <a:t>SWOT</a:t>
            </a:r>
          </a:p>
          <a:p>
            <a:pPr algn="ctr"/>
            <a:r>
              <a:rPr lang="en-US" sz="2000" dirty="0" err="1">
                <a:solidFill>
                  <a:schemeClr val="bg1">
                    <a:lumMod val="85000"/>
                  </a:schemeClr>
                </a:solidFill>
                <a:latin typeface="Times New Roman" panose="02020603050405020304" pitchFamily="18" charset="0"/>
                <a:cs typeface="Times New Roman" panose="02020603050405020304" pitchFamily="18" charset="0"/>
              </a:rPr>
              <a:t>Analiza</a:t>
            </a:r>
            <a:r>
              <a:rPr lang="en-US" sz="2000" dirty="0">
                <a:solidFill>
                  <a:schemeClr val="bg1">
                    <a:lumMod val="85000"/>
                  </a:schemeClr>
                </a:solidFill>
                <a:latin typeface="Times New Roman" panose="02020603050405020304" pitchFamily="18" charset="0"/>
                <a:cs typeface="Times New Roman" panose="02020603050405020304" pitchFamily="18" charset="0"/>
              </a:rPr>
              <a:t> </a:t>
            </a:r>
          </a:p>
        </p:txBody>
      </p:sp>
      <p:grpSp>
        <p:nvGrpSpPr>
          <p:cNvPr id="38" name="Group 37">
            <a:extLst>
              <a:ext uri="{FF2B5EF4-FFF2-40B4-BE49-F238E27FC236}">
                <a16:creationId xmlns:a16="http://schemas.microsoft.com/office/drawing/2014/main" id="{5EA5DE06-CC41-4AE3-860B-693462132FDB}"/>
              </a:ext>
            </a:extLst>
          </p:cNvPr>
          <p:cNvGrpSpPr/>
          <p:nvPr/>
        </p:nvGrpSpPr>
        <p:grpSpPr>
          <a:xfrm>
            <a:off x="5451578" y="3609176"/>
            <a:ext cx="1197677" cy="742021"/>
            <a:chOff x="3175000" y="3792538"/>
            <a:chExt cx="190500" cy="120650"/>
          </a:xfrm>
          <a:solidFill>
            <a:schemeClr val="accent1">
              <a:lumMod val="50000"/>
            </a:schemeClr>
          </a:solidFill>
        </p:grpSpPr>
        <p:sp>
          <p:nvSpPr>
            <p:cNvPr id="42" name="Freeform 31">
              <a:extLst>
                <a:ext uri="{FF2B5EF4-FFF2-40B4-BE49-F238E27FC236}">
                  <a16:creationId xmlns:a16="http://schemas.microsoft.com/office/drawing/2014/main" id="{8BDF3E1A-12E6-4B9B-B1AA-9509B3FC00A5}"/>
                </a:ext>
              </a:extLst>
            </p:cNvPr>
            <p:cNvSpPr>
              <a:spLocks/>
            </p:cNvSpPr>
            <p:nvPr/>
          </p:nvSpPr>
          <p:spPr bwMode="auto">
            <a:xfrm>
              <a:off x="3175000" y="3792538"/>
              <a:ext cx="190500" cy="109538"/>
            </a:xfrm>
            <a:custGeom>
              <a:avLst/>
              <a:gdLst/>
              <a:ahLst/>
              <a:cxnLst>
                <a:cxn ang="0">
                  <a:pos x="32" y="3"/>
                </a:cxn>
                <a:cxn ang="0">
                  <a:pos x="32" y="3"/>
                </a:cxn>
                <a:cxn ang="0">
                  <a:pos x="33" y="1"/>
                </a:cxn>
                <a:cxn ang="0">
                  <a:pos x="33" y="1"/>
                </a:cxn>
                <a:cxn ang="0">
                  <a:pos x="32" y="0"/>
                </a:cxn>
                <a:cxn ang="0">
                  <a:pos x="32" y="0"/>
                </a:cxn>
                <a:cxn ang="0">
                  <a:pos x="30" y="1"/>
                </a:cxn>
                <a:cxn ang="0">
                  <a:pos x="30" y="1"/>
                </a:cxn>
                <a:cxn ang="0">
                  <a:pos x="29" y="2"/>
                </a:cxn>
                <a:cxn ang="0">
                  <a:pos x="29" y="2"/>
                </a:cxn>
                <a:cxn ang="0">
                  <a:pos x="30" y="3"/>
                </a:cxn>
                <a:cxn ang="0">
                  <a:pos x="21" y="11"/>
                </a:cxn>
                <a:cxn ang="0">
                  <a:pos x="15" y="5"/>
                </a:cxn>
                <a:cxn ang="0">
                  <a:pos x="0" y="19"/>
                </a:cxn>
                <a:cxn ang="0">
                  <a:pos x="1" y="19"/>
                </a:cxn>
                <a:cxn ang="0">
                  <a:pos x="15" y="6"/>
                </a:cxn>
                <a:cxn ang="0">
                  <a:pos x="21" y="12"/>
                </a:cxn>
                <a:cxn ang="0">
                  <a:pos x="30" y="3"/>
                </a:cxn>
                <a:cxn ang="0">
                  <a:pos x="31" y="4"/>
                </a:cxn>
                <a:cxn ang="0">
                  <a:pos x="31" y="4"/>
                </a:cxn>
                <a:cxn ang="0">
                  <a:pos x="32" y="3"/>
                </a:cxn>
              </a:cxnLst>
              <a:rect l="0" t="0" r="r" b="b"/>
              <a:pathLst>
                <a:path w="33" h="19">
                  <a:moveTo>
                    <a:pt x="32" y="3"/>
                  </a:moveTo>
                  <a:cubicBezTo>
                    <a:pt x="32" y="3"/>
                    <a:pt x="32" y="3"/>
                    <a:pt x="32" y="3"/>
                  </a:cubicBezTo>
                  <a:cubicBezTo>
                    <a:pt x="32" y="3"/>
                    <a:pt x="33" y="2"/>
                    <a:pt x="33" y="1"/>
                  </a:cubicBezTo>
                  <a:cubicBezTo>
                    <a:pt x="33" y="1"/>
                    <a:pt x="33" y="1"/>
                    <a:pt x="33" y="1"/>
                  </a:cubicBezTo>
                  <a:cubicBezTo>
                    <a:pt x="33" y="1"/>
                    <a:pt x="33" y="0"/>
                    <a:pt x="32" y="0"/>
                  </a:cubicBezTo>
                  <a:cubicBezTo>
                    <a:pt x="32" y="0"/>
                    <a:pt x="32" y="0"/>
                    <a:pt x="32" y="0"/>
                  </a:cubicBezTo>
                  <a:cubicBezTo>
                    <a:pt x="31" y="1"/>
                    <a:pt x="30" y="1"/>
                    <a:pt x="30" y="1"/>
                  </a:cubicBezTo>
                  <a:cubicBezTo>
                    <a:pt x="30" y="1"/>
                    <a:pt x="30" y="1"/>
                    <a:pt x="30" y="1"/>
                  </a:cubicBezTo>
                  <a:cubicBezTo>
                    <a:pt x="29" y="1"/>
                    <a:pt x="29" y="1"/>
                    <a:pt x="29" y="2"/>
                  </a:cubicBezTo>
                  <a:cubicBezTo>
                    <a:pt x="29" y="2"/>
                    <a:pt x="29" y="2"/>
                    <a:pt x="29" y="2"/>
                  </a:cubicBezTo>
                  <a:cubicBezTo>
                    <a:pt x="30" y="2"/>
                    <a:pt x="30" y="2"/>
                    <a:pt x="30" y="3"/>
                  </a:cubicBezTo>
                  <a:cubicBezTo>
                    <a:pt x="21" y="11"/>
                    <a:pt x="21" y="11"/>
                    <a:pt x="21" y="11"/>
                  </a:cubicBezTo>
                  <a:cubicBezTo>
                    <a:pt x="15" y="5"/>
                    <a:pt x="15" y="5"/>
                    <a:pt x="15" y="5"/>
                  </a:cubicBezTo>
                  <a:cubicBezTo>
                    <a:pt x="0" y="19"/>
                    <a:pt x="0" y="19"/>
                    <a:pt x="0" y="19"/>
                  </a:cubicBezTo>
                  <a:cubicBezTo>
                    <a:pt x="1" y="19"/>
                    <a:pt x="1" y="19"/>
                    <a:pt x="1" y="19"/>
                  </a:cubicBezTo>
                  <a:cubicBezTo>
                    <a:pt x="15" y="6"/>
                    <a:pt x="15" y="6"/>
                    <a:pt x="15" y="6"/>
                  </a:cubicBezTo>
                  <a:cubicBezTo>
                    <a:pt x="21" y="12"/>
                    <a:pt x="21" y="12"/>
                    <a:pt x="21" y="12"/>
                  </a:cubicBezTo>
                  <a:cubicBezTo>
                    <a:pt x="30" y="3"/>
                    <a:pt x="30" y="3"/>
                    <a:pt x="30" y="3"/>
                  </a:cubicBezTo>
                  <a:cubicBezTo>
                    <a:pt x="31" y="3"/>
                    <a:pt x="31" y="3"/>
                    <a:pt x="31" y="4"/>
                  </a:cubicBezTo>
                  <a:cubicBezTo>
                    <a:pt x="31" y="4"/>
                    <a:pt x="31" y="4"/>
                    <a:pt x="31" y="4"/>
                  </a:cubicBezTo>
                  <a:cubicBezTo>
                    <a:pt x="31" y="4"/>
                    <a:pt x="32" y="4"/>
                    <a:pt x="32" y="3"/>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3" name="Freeform 32">
              <a:extLst>
                <a:ext uri="{FF2B5EF4-FFF2-40B4-BE49-F238E27FC236}">
                  <a16:creationId xmlns:a16="http://schemas.microsoft.com/office/drawing/2014/main" id="{A75DA38D-DAEA-416B-9305-315F335D6846}"/>
                </a:ext>
              </a:extLst>
            </p:cNvPr>
            <p:cNvSpPr>
              <a:spLocks/>
            </p:cNvSpPr>
            <p:nvPr/>
          </p:nvSpPr>
          <p:spPr bwMode="auto">
            <a:xfrm>
              <a:off x="3325813" y="3821113"/>
              <a:ext cx="22225" cy="92075"/>
            </a:xfrm>
            <a:custGeom>
              <a:avLst/>
              <a:gdLst/>
              <a:ahLst/>
              <a:cxnLst>
                <a:cxn ang="0">
                  <a:pos x="0" y="11"/>
                </a:cxn>
                <a:cxn ang="0">
                  <a:pos x="0" y="58"/>
                </a:cxn>
                <a:cxn ang="0">
                  <a:pos x="14" y="58"/>
                </a:cxn>
                <a:cxn ang="0">
                  <a:pos x="14" y="0"/>
                </a:cxn>
                <a:cxn ang="0">
                  <a:pos x="0" y="11"/>
                </a:cxn>
              </a:cxnLst>
              <a:rect l="0" t="0" r="r" b="b"/>
              <a:pathLst>
                <a:path w="14" h="58">
                  <a:moveTo>
                    <a:pt x="0" y="11"/>
                  </a:moveTo>
                  <a:lnTo>
                    <a:pt x="0" y="58"/>
                  </a:lnTo>
                  <a:lnTo>
                    <a:pt x="14" y="58"/>
                  </a:lnTo>
                  <a:lnTo>
                    <a:pt x="14" y="0"/>
                  </a:lnTo>
                  <a:lnTo>
                    <a:pt x="0" y="1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0" name="Freeform 33">
              <a:extLst>
                <a:ext uri="{FF2B5EF4-FFF2-40B4-BE49-F238E27FC236}">
                  <a16:creationId xmlns:a16="http://schemas.microsoft.com/office/drawing/2014/main" id="{F122B22F-A075-44CA-97D4-9876A1AFD3C6}"/>
                </a:ext>
              </a:extLst>
            </p:cNvPr>
            <p:cNvSpPr>
              <a:spLocks/>
            </p:cNvSpPr>
            <p:nvPr/>
          </p:nvSpPr>
          <p:spPr bwMode="auto">
            <a:xfrm>
              <a:off x="3295650" y="3843338"/>
              <a:ext cx="23813" cy="69850"/>
            </a:xfrm>
            <a:custGeom>
              <a:avLst/>
              <a:gdLst/>
              <a:ahLst/>
              <a:cxnLst>
                <a:cxn ang="0">
                  <a:pos x="0" y="15"/>
                </a:cxn>
                <a:cxn ang="0">
                  <a:pos x="0" y="44"/>
                </a:cxn>
                <a:cxn ang="0">
                  <a:pos x="15" y="44"/>
                </a:cxn>
                <a:cxn ang="0">
                  <a:pos x="15" y="0"/>
                </a:cxn>
                <a:cxn ang="0">
                  <a:pos x="0" y="15"/>
                </a:cxn>
              </a:cxnLst>
              <a:rect l="0" t="0" r="r" b="b"/>
              <a:pathLst>
                <a:path w="15" h="44">
                  <a:moveTo>
                    <a:pt x="0" y="15"/>
                  </a:moveTo>
                  <a:lnTo>
                    <a:pt x="0" y="44"/>
                  </a:lnTo>
                  <a:lnTo>
                    <a:pt x="15" y="44"/>
                  </a:lnTo>
                  <a:lnTo>
                    <a:pt x="15" y="0"/>
                  </a:lnTo>
                  <a:lnTo>
                    <a:pt x="0" y="1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1" name="Freeform 34">
              <a:extLst>
                <a:ext uri="{FF2B5EF4-FFF2-40B4-BE49-F238E27FC236}">
                  <a16:creationId xmlns:a16="http://schemas.microsoft.com/office/drawing/2014/main" id="{530AC299-233A-41AA-B165-909B3A228752}"/>
                </a:ext>
              </a:extLst>
            </p:cNvPr>
            <p:cNvSpPr>
              <a:spLocks/>
            </p:cNvSpPr>
            <p:nvPr/>
          </p:nvSpPr>
          <p:spPr bwMode="auto">
            <a:xfrm>
              <a:off x="3267075" y="3843338"/>
              <a:ext cx="23813" cy="69850"/>
            </a:xfrm>
            <a:custGeom>
              <a:avLst/>
              <a:gdLst/>
              <a:ahLst/>
              <a:cxnLst>
                <a:cxn ang="0">
                  <a:pos x="0" y="0"/>
                </a:cxn>
                <a:cxn ang="0">
                  <a:pos x="0" y="44"/>
                </a:cxn>
                <a:cxn ang="0">
                  <a:pos x="15" y="44"/>
                </a:cxn>
                <a:cxn ang="0">
                  <a:pos x="15" y="11"/>
                </a:cxn>
                <a:cxn ang="0">
                  <a:pos x="0" y="0"/>
                </a:cxn>
              </a:cxnLst>
              <a:rect l="0" t="0" r="r" b="b"/>
              <a:pathLst>
                <a:path w="15" h="44">
                  <a:moveTo>
                    <a:pt x="0" y="0"/>
                  </a:moveTo>
                  <a:lnTo>
                    <a:pt x="0" y="44"/>
                  </a:lnTo>
                  <a:lnTo>
                    <a:pt x="15" y="44"/>
                  </a:lnTo>
                  <a:lnTo>
                    <a:pt x="15" y="11"/>
                  </a:lnTo>
                  <a:lnTo>
                    <a:pt x="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2" name="Freeform 35">
              <a:extLst>
                <a:ext uri="{FF2B5EF4-FFF2-40B4-BE49-F238E27FC236}">
                  <a16:creationId xmlns:a16="http://schemas.microsoft.com/office/drawing/2014/main" id="{18B428CD-FF60-446E-9CBF-87C4B6082E87}"/>
                </a:ext>
              </a:extLst>
            </p:cNvPr>
            <p:cNvSpPr>
              <a:spLocks/>
            </p:cNvSpPr>
            <p:nvPr/>
          </p:nvSpPr>
          <p:spPr bwMode="auto">
            <a:xfrm>
              <a:off x="3238500" y="3832225"/>
              <a:ext cx="23813" cy="80963"/>
            </a:xfrm>
            <a:custGeom>
              <a:avLst/>
              <a:gdLst/>
              <a:ahLst/>
              <a:cxnLst>
                <a:cxn ang="0">
                  <a:pos x="15" y="0"/>
                </a:cxn>
                <a:cxn ang="0">
                  <a:pos x="0" y="11"/>
                </a:cxn>
                <a:cxn ang="0">
                  <a:pos x="0" y="51"/>
                </a:cxn>
                <a:cxn ang="0">
                  <a:pos x="15" y="51"/>
                </a:cxn>
                <a:cxn ang="0">
                  <a:pos x="15" y="0"/>
                </a:cxn>
                <a:cxn ang="0">
                  <a:pos x="15" y="0"/>
                </a:cxn>
              </a:cxnLst>
              <a:rect l="0" t="0" r="r" b="b"/>
              <a:pathLst>
                <a:path w="15" h="51">
                  <a:moveTo>
                    <a:pt x="15" y="0"/>
                  </a:moveTo>
                  <a:lnTo>
                    <a:pt x="0" y="11"/>
                  </a:lnTo>
                  <a:lnTo>
                    <a:pt x="0" y="51"/>
                  </a:lnTo>
                  <a:lnTo>
                    <a:pt x="15" y="51"/>
                  </a:lnTo>
                  <a:lnTo>
                    <a:pt x="15" y="0"/>
                  </a:lnTo>
                  <a:lnTo>
                    <a:pt x="15"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3" name="Freeform 36">
              <a:extLst>
                <a:ext uri="{FF2B5EF4-FFF2-40B4-BE49-F238E27FC236}">
                  <a16:creationId xmlns:a16="http://schemas.microsoft.com/office/drawing/2014/main" id="{E26BB282-C1AA-4E4D-A178-B62F453C0905}"/>
                </a:ext>
              </a:extLst>
            </p:cNvPr>
            <p:cNvSpPr>
              <a:spLocks/>
            </p:cNvSpPr>
            <p:nvPr/>
          </p:nvSpPr>
          <p:spPr bwMode="auto">
            <a:xfrm>
              <a:off x="3209925" y="3860800"/>
              <a:ext cx="22225" cy="52388"/>
            </a:xfrm>
            <a:custGeom>
              <a:avLst/>
              <a:gdLst/>
              <a:ahLst/>
              <a:cxnLst>
                <a:cxn ang="0">
                  <a:pos x="0" y="11"/>
                </a:cxn>
                <a:cxn ang="0">
                  <a:pos x="0" y="33"/>
                </a:cxn>
                <a:cxn ang="0">
                  <a:pos x="14" y="33"/>
                </a:cxn>
                <a:cxn ang="0">
                  <a:pos x="14" y="0"/>
                </a:cxn>
                <a:cxn ang="0">
                  <a:pos x="0" y="11"/>
                </a:cxn>
              </a:cxnLst>
              <a:rect l="0" t="0" r="r" b="b"/>
              <a:pathLst>
                <a:path w="14" h="33">
                  <a:moveTo>
                    <a:pt x="0" y="11"/>
                  </a:moveTo>
                  <a:lnTo>
                    <a:pt x="0" y="33"/>
                  </a:lnTo>
                  <a:lnTo>
                    <a:pt x="14" y="33"/>
                  </a:lnTo>
                  <a:lnTo>
                    <a:pt x="14" y="0"/>
                  </a:lnTo>
                  <a:lnTo>
                    <a:pt x="0" y="1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4" name="Freeform 37">
              <a:extLst>
                <a:ext uri="{FF2B5EF4-FFF2-40B4-BE49-F238E27FC236}">
                  <a16:creationId xmlns:a16="http://schemas.microsoft.com/office/drawing/2014/main" id="{554275F2-F82F-428E-9F65-F1843A3EDC03}"/>
                </a:ext>
              </a:extLst>
            </p:cNvPr>
            <p:cNvSpPr>
              <a:spLocks/>
            </p:cNvSpPr>
            <p:nvPr/>
          </p:nvSpPr>
          <p:spPr bwMode="auto">
            <a:xfrm>
              <a:off x="3181350" y="3884613"/>
              <a:ext cx="22225" cy="28575"/>
            </a:xfrm>
            <a:custGeom>
              <a:avLst/>
              <a:gdLst/>
              <a:ahLst/>
              <a:cxnLst>
                <a:cxn ang="0">
                  <a:pos x="0" y="14"/>
                </a:cxn>
                <a:cxn ang="0">
                  <a:pos x="0" y="18"/>
                </a:cxn>
                <a:cxn ang="0">
                  <a:pos x="14" y="18"/>
                </a:cxn>
                <a:cxn ang="0">
                  <a:pos x="14" y="0"/>
                </a:cxn>
                <a:cxn ang="0">
                  <a:pos x="0" y="14"/>
                </a:cxn>
              </a:cxnLst>
              <a:rect l="0" t="0" r="r" b="b"/>
              <a:pathLst>
                <a:path w="14" h="18">
                  <a:moveTo>
                    <a:pt x="0" y="14"/>
                  </a:moveTo>
                  <a:lnTo>
                    <a:pt x="0" y="18"/>
                  </a:lnTo>
                  <a:lnTo>
                    <a:pt x="14" y="18"/>
                  </a:lnTo>
                  <a:lnTo>
                    <a:pt x="14" y="0"/>
                  </a:lnTo>
                  <a:lnTo>
                    <a:pt x="0" y="1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40" name="Shape 3686">
            <a:extLst>
              <a:ext uri="{FF2B5EF4-FFF2-40B4-BE49-F238E27FC236}">
                <a16:creationId xmlns:a16="http://schemas.microsoft.com/office/drawing/2014/main" id="{3F49D185-8995-407C-A482-EA6527381C02}"/>
              </a:ext>
            </a:extLst>
          </p:cNvPr>
          <p:cNvSpPr/>
          <p:nvPr/>
        </p:nvSpPr>
        <p:spPr>
          <a:xfrm>
            <a:off x="3129575" y="4090393"/>
            <a:ext cx="204588" cy="201091"/>
          </a:xfrm>
          <a:custGeom>
            <a:avLst/>
            <a:gdLst/>
            <a:ahLst/>
            <a:cxnLst>
              <a:cxn ang="0">
                <a:pos x="wd2" y="hd2"/>
              </a:cxn>
              <a:cxn ang="5400000">
                <a:pos x="wd2" y="hd2"/>
              </a:cxn>
              <a:cxn ang="10800000">
                <a:pos x="wd2" y="hd2"/>
              </a:cxn>
              <a:cxn ang="16200000">
                <a:pos x="wd2" y="hd2"/>
              </a:cxn>
            </a:cxnLst>
            <a:rect l="0" t="0" r="r" b="b"/>
            <a:pathLst>
              <a:path w="21600" h="21600" extrusionOk="0">
                <a:moveTo>
                  <a:pt x="21600" y="12226"/>
                </a:moveTo>
                <a:cubicBezTo>
                  <a:pt x="21600" y="13042"/>
                  <a:pt x="20800" y="13857"/>
                  <a:pt x="20000" y="13857"/>
                </a:cubicBezTo>
                <a:cubicBezTo>
                  <a:pt x="13600" y="13857"/>
                  <a:pt x="13600" y="13857"/>
                  <a:pt x="13600" y="13857"/>
                </a:cubicBezTo>
                <a:cubicBezTo>
                  <a:pt x="13600" y="19970"/>
                  <a:pt x="13600" y="19970"/>
                  <a:pt x="13600" y="19970"/>
                </a:cubicBezTo>
                <a:cubicBezTo>
                  <a:pt x="13600" y="20785"/>
                  <a:pt x="13200" y="21600"/>
                  <a:pt x="12400" y="21600"/>
                </a:cubicBezTo>
                <a:cubicBezTo>
                  <a:pt x="9600" y="21600"/>
                  <a:pt x="9600" y="21600"/>
                  <a:pt x="9600" y="21600"/>
                </a:cubicBezTo>
                <a:cubicBezTo>
                  <a:pt x="8800" y="21600"/>
                  <a:pt x="8000" y="20785"/>
                  <a:pt x="8000" y="19970"/>
                </a:cubicBezTo>
                <a:cubicBezTo>
                  <a:pt x="8000" y="13857"/>
                  <a:pt x="8000" y="13857"/>
                  <a:pt x="8000" y="13857"/>
                </a:cubicBezTo>
                <a:cubicBezTo>
                  <a:pt x="1600" y="13857"/>
                  <a:pt x="1600" y="13857"/>
                  <a:pt x="1600" y="13857"/>
                </a:cubicBezTo>
                <a:cubicBezTo>
                  <a:pt x="800" y="13857"/>
                  <a:pt x="0" y="13042"/>
                  <a:pt x="0" y="12226"/>
                </a:cubicBezTo>
                <a:cubicBezTo>
                  <a:pt x="0" y="9374"/>
                  <a:pt x="0" y="9374"/>
                  <a:pt x="0" y="9374"/>
                </a:cubicBezTo>
                <a:cubicBezTo>
                  <a:pt x="0" y="8558"/>
                  <a:pt x="800" y="7743"/>
                  <a:pt x="1600" y="7743"/>
                </a:cubicBezTo>
                <a:cubicBezTo>
                  <a:pt x="8000" y="7743"/>
                  <a:pt x="8000" y="7743"/>
                  <a:pt x="8000" y="7743"/>
                </a:cubicBezTo>
                <a:cubicBezTo>
                  <a:pt x="8000" y="1223"/>
                  <a:pt x="8000" y="1223"/>
                  <a:pt x="8000" y="1223"/>
                </a:cubicBezTo>
                <a:cubicBezTo>
                  <a:pt x="8000" y="408"/>
                  <a:pt x="8800" y="0"/>
                  <a:pt x="9600" y="0"/>
                </a:cubicBezTo>
                <a:cubicBezTo>
                  <a:pt x="12400" y="0"/>
                  <a:pt x="12400" y="0"/>
                  <a:pt x="12400" y="0"/>
                </a:cubicBezTo>
                <a:cubicBezTo>
                  <a:pt x="13200" y="0"/>
                  <a:pt x="13600" y="408"/>
                  <a:pt x="13600" y="1223"/>
                </a:cubicBezTo>
                <a:cubicBezTo>
                  <a:pt x="13600" y="7743"/>
                  <a:pt x="13600" y="7743"/>
                  <a:pt x="13600" y="7743"/>
                </a:cubicBezTo>
                <a:cubicBezTo>
                  <a:pt x="20000" y="7743"/>
                  <a:pt x="20000" y="7743"/>
                  <a:pt x="20000" y="7743"/>
                </a:cubicBezTo>
                <a:cubicBezTo>
                  <a:pt x="20800" y="7743"/>
                  <a:pt x="21600" y="8558"/>
                  <a:pt x="21600" y="9374"/>
                </a:cubicBezTo>
                <a:lnTo>
                  <a:pt x="21600" y="12226"/>
                </a:lnTo>
                <a:close/>
              </a:path>
            </a:pathLst>
          </a:custGeom>
          <a:solidFill>
            <a:schemeClr val="accent1">
              <a:lumMod val="20000"/>
              <a:lumOff val="80000"/>
            </a:schemeClr>
          </a:solidFill>
          <a:ln w="12700">
            <a:miter lim="400000"/>
          </a:ln>
        </p:spPr>
        <p:txBody>
          <a:bodyPr lIns="60959" rIns="60959"/>
          <a:lstStyle/>
          <a:p>
            <a:pPr defTabSz="609594">
              <a:defRPr sz="2400">
                <a:solidFill>
                  <a:srgbClr val="000000"/>
                </a:solidFill>
                <a:latin typeface="Calibri"/>
                <a:ea typeface="Calibri"/>
                <a:cs typeface="Calibri"/>
                <a:sym typeface="Calibri"/>
              </a:defRPr>
            </a:pPr>
            <a:endParaRPr sz="1440"/>
          </a:p>
        </p:txBody>
      </p:sp>
    </p:spTree>
    <p:extLst>
      <p:ext uri="{BB962C8B-B14F-4D97-AF65-F5344CB8AC3E}">
        <p14:creationId xmlns:p14="http://schemas.microsoft.com/office/powerpoint/2010/main" val="7783165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4">
                                            <p:graphicEl>
                                              <a:chart seriesIdx="-3" categoryIdx="-3" bldStep="gridLegend"/>
                                            </p:graphicEl>
                                          </p:spTgt>
                                        </p:tgtEl>
                                        <p:attrNameLst>
                                          <p:attrName>style.visibility</p:attrName>
                                        </p:attrNameLst>
                                      </p:cBhvr>
                                      <p:to>
                                        <p:strVal val="visible"/>
                                      </p:to>
                                    </p:set>
                                    <p:anim calcmode="lin" valueType="num">
                                      <p:cBhvr>
                                        <p:cTn id="11" dur="500" fill="hold"/>
                                        <p:tgtEl>
                                          <p:spTgt spid="44">
                                            <p:graphicEl>
                                              <a:chart seriesIdx="-3" categoryIdx="-3" bldStep="gridLegend"/>
                                            </p:graphicEl>
                                          </p:spTgt>
                                        </p:tgtEl>
                                        <p:attrNameLst>
                                          <p:attrName>ppt_w</p:attrName>
                                        </p:attrNameLst>
                                      </p:cBhvr>
                                      <p:tavLst>
                                        <p:tav tm="0">
                                          <p:val>
                                            <p:fltVal val="0"/>
                                          </p:val>
                                        </p:tav>
                                        <p:tav tm="100000">
                                          <p:val>
                                            <p:strVal val="#ppt_w"/>
                                          </p:val>
                                        </p:tav>
                                      </p:tavLst>
                                    </p:anim>
                                    <p:anim calcmode="lin" valueType="num">
                                      <p:cBhvr>
                                        <p:cTn id="12" dur="500" fill="hold"/>
                                        <p:tgtEl>
                                          <p:spTgt spid="44">
                                            <p:graphicEl>
                                              <a:chart seriesIdx="-3" categoryIdx="-3" bldStep="gridLegend"/>
                                            </p:graphicEl>
                                          </p:spTgt>
                                        </p:tgtEl>
                                        <p:attrNameLst>
                                          <p:attrName>ppt_h</p:attrName>
                                        </p:attrNameLst>
                                      </p:cBhvr>
                                      <p:tavLst>
                                        <p:tav tm="0">
                                          <p:val>
                                            <p:fltVal val="0"/>
                                          </p:val>
                                        </p:tav>
                                        <p:tav tm="100000">
                                          <p:val>
                                            <p:strVal val="#ppt_h"/>
                                          </p:val>
                                        </p:tav>
                                      </p:tavLst>
                                    </p:anim>
                                    <p:animEffect transition="in" filter="fade">
                                      <p:cBhvr>
                                        <p:cTn id="13" dur="500"/>
                                        <p:tgtEl>
                                          <p:spTgt spid="44">
                                            <p:graphicEl>
                                              <a:chart seriesIdx="-3" categoryIdx="-3" bldStep="gridLegend"/>
                                            </p:graphicEl>
                                          </p:spTgt>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4">
                                            <p:graphicEl>
                                              <a:chart seriesIdx="-4" categoryIdx="0" bldStep="category"/>
                                            </p:graphicEl>
                                          </p:spTgt>
                                        </p:tgtEl>
                                        <p:attrNameLst>
                                          <p:attrName>style.visibility</p:attrName>
                                        </p:attrNameLst>
                                      </p:cBhvr>
                                      <p:to>
                                        <p:strVal val="visible"/>
                                      </p:to>
                                    </p:set>
                                    <p:anim calcmode="lin" valueType="num">
                                      <p:cBhvr>
                                        <p:cTn id="17" dur="500" fill="hold"/>
                                        <p:tgtEl>
                                          <p:spTgt spid="44">
                                            <p:graphicEl>
                                              <a:chart seriesIdx="-4" categoryIdx="0" bldStep="category"/>
                                            </p:graphicEl>
                                          </p:spTgt>
                                        </p:tgtEl>
                                        <p:attrNameLst>
                                          <p:attrName>ppt_w</p:attrName>
                                        </p:attrNameLst>
                                      </p:cBhvr>
                                      <p:tavLst>
                                        <p:tav tm="0">
                                          <p:val>
                                            <p:fltVal val="0"/>
                                          </p:val>
                                        </p:tav>
                                        <p:tav tm="100000">
                                          <p:val>
                                            <p:strVal val="#ppt_w"/>
                                          </p:val>
                                        </p:tav>
                                      </p:tavLst>
                                    </p:anim>
                                    <p:anim calcmode="lin" valueType="num">
                                      <p:cBhvr>
                                        <p:cTn id="18" dur="500" fill="hold"/>
                                        <p:tgtEl>
                                          <p:spTgt spid="44">
                                            <p:graphicEl>
                                              <a:chart seriesIdx="-4" categoryIdx="0" bldStep="category"/>
                                            </p:graphicEl>
                                          </p:spTgt>
                                        </p:tgtEl>
                                        <p:attrNameLst>
                                          <p:attrName>ppt_h</p:attrName>
                                        </p:attrNameLst>
                                      </p:cBhvr>
                                      <p:tavLst>
                                        <p:tav tm="0">
                                          <p:val>
                                            <p:fltVal val="0"/>
                                          </p:val>
                                        </p:tav>
                                        <p:tav tm="100000">
                                          <p:val>
                                            <p:strVal val="#ppt_h"/>
                                          </p:val>
                                        </p:tav>
                                      </p:tavLst>
                                    </p:anim>
                                    <p:animEffect transition="in" filter="fade">
                                      <p:cBhvr>
                                        <p:cTn id="19" dur="500"/>
                                        <p:tgtEl>
                                          <p:spTgt spid="44">
                                            <p:graphicEl>
                                              <a:chart seriesIdx="-4" categoryIdx="0" bldStep="category"/>
                                            </p:graphicEl>
                                          </p:spTgt>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44">
                                            <p:graphicEl>
                                              <a:chart seriesIdx="-4" categoryIdx="1" bldStep="category"/>
                                            </p:graphicEl>
                                          </p:spTgt>
                                        </p:tgtEl>
                                        <p:attrNameLst>
                                          <p:attrName>style.visibility</p:attrName>
                                        </p:attrNameLst>
                                      </p:cBhvr>
                                      <p:to>
                                        <p:strVal val="visible"/>
                                      </p:to>
                                    </p:set>
                                    <p:anim calcmode="lin" valueType="num">
                                      <p:cBhvr>
                                        <p:cTn id="23" dur="500" fill="hold"/>
                                        <p:tgtEl>
                                          <p:spTgt spid="44">
                                            <p:graphicEl>
                                              <a:chart seriesIdx="-4" categoryIdx="1" bldStep="category"/>
                                            </p:graphicEl>
                                          </p:spTgt>
                                        </p:tgtEl>
                                        <p:attrNameLst>
                                          <p:attrName>ppt_w</p:attrName>
                                        </p:attrNameLst>
                                      </p:cBhvr>
                                      <p:tavLst>
                                        <p:tav tm="0">
                                          <p:val>
                                            <p:fltVal val="0"/>
                                          </p:val>
                                        </p:tav>
                                        <p:tav tm="100000">
                                          <p:val>
                                            <p:strVal val="#ppt_w"/>
                                          </p:val>
                                        </p:tav>
                                      </p:tavLst>
                                    </p:anim>
                                    <p:anim calcmode="lin" valueType="num">
                                      <p:cBhvr>
                                        <p:cTn id="24" dur="500" fill="hold"/>
                                        <p:tgtEl>
                                          <p:spTgt spid="44">
                                            <p:graphicEl>
                                              <a:chart seriesIdx="-4" categoryIdx="1" bldStep="category"/>
                                            </p:graphicEl>
                                          </p:spTgt>
                                        </p:tgtEl>
                                        <p:attrNameLst>
                                          <p:attrName>ppt_h</p:attrName>
                                        </p:attrNameLst>
                                      </p:cBhvr>
                                      <p:tavLst>
                                        <p:tav tm="0">
                                          <p:val>
                                            <p:fltVal val="0"/>
                                          </p:val>
                                        </p:tav>
                                        <p:tav tm="100000">
                                          <p:val>
                                            <p:strVal val="#ppt_h"/>
                                          </p:val>
                                        </p:tav>
                                      </p:tavLst>
                                    </p:anim>
                                    <p:animEffect transition="in" filter="fade">
                                      <p:cBhvr>
                                        <p:cTn id="25" dur="500"/>
                                        <p:tgtEl>
                                          <p:spTgt spid="44">
                                            <p:graphicEl>
                                              <a:chart seriesIdx="-4" categoryIdx="1" bldStep="category"/>
                                            </p:graphicEl>
                                          </p:spTgt>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44">
                                            <p:graphicEl>
                                              <a:chart seriesIdx="-4" categoryIdx="2" bldStep="category"/>
                                            </p:graphicEl>
                                          </p:spTgt>
                                        </p:tgtEl>
                                        <p:attrNameLst>
                                          <p:attrName>style.visibility</p:attrName>
                                        </p:attrNameLst>
                                      </p:cBhvr>
                                      <p:to>
                                        <p:strVal val="visible"/>
                                      </p:to>
                                    </p:set>
                                    <p:anim calcmode="lin" valueType="num">
                                      <p:cBhvr>
                                        <p:cTn id="29" dur="500" fill="hold"/>
                                        <p:tgtEl>
                                          <p:spTgt spid="44">
                                            <p:graphicEl>
                                              <a:chart seriesIdx="-4" categoryIdx="2" bldStep="category"/>
                                            </p:graphicEl>
                                          </p:spTgt>
                                        </p:tgtEl>
                                        <p:attrNameLst>
                                          <p:attrName>ppt_w</p:attrName>
                                        </p:attrNameLst>
                                      </p:cBhvr>
                                      <p:tavLst>
                                        <p:tav tm="0">
                                          <p:val>
                                            <p:fltVal val="0"/>
                                          </p:val>
                                        </p:tav>
                                        <p:tav tm="100000">
                                          <p:val>
                                            <p:strVal val="#ppt_w"/>
                                          </p:val>
                                        </p:tav>
                                      </p:tavLst>
                                    </p:anim>
                                    <p:anim calcmode="lin" valueType="num">
                                      <p:cBhvr>
                                        <p:cTn id="30" dur="500" fill="hold"/>
                                        <p:tgtEl>
                                          <p:spTgt spid="44">
                                            <p:graphicEl>
                                              <a:chart seriesIdx="-4" categoryIdx="2" bldStep="category"/>
                                            </p:graphicEl>
                                          </p:spTgt>
                                        </p:tgtEl>
                                        <p:attrNameLst>
                                          <p:attrName>ppt_h</p:attrName>
                                        </p:attrNameLst>
                                      </p:cBhvr>
                                      <p:tavLst>
                                        <p:tav tm="0">
                                          <p:val>
                                            <p:fltVal val="0"/>
                                          </p:val>
                                        </p:tav>
                                        <p:tav tm="100000">
                                          <p:val>
                                            <p:strVal val="#ppt_h"/>
                                          </p:val>
                                        </p:tav>
                                      </p:tavLst>
                                    </p:anim>
                                    <p:animEffect transition="in" filter="fade">
                                      <p:cBhvr>
                                        <p:cTn id="31" dur="500"/>
                                        <p:tgtEl>
                                          <p:spTgt spid="44">
                                            <p:graphicEl>
                                              <a:chart seriesIdx="-4" categoryIdx="2" bldStep="category"/>
                                            </p:graphicEl>
                                          </p:spTgt>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44">
                                            <p:graphicEl>
                                              <a:chart seriesIdx="-4" categoryIdx="3" bldStep="category"/>
                                            </p:graphicEl>
                                          </p:spTgt>
                                        </p:tgtEl>
                                        <p:attrNameLst>
                                          <p:attrName>style.visibility</p:attrName>
                                        </p:attrNameLst>
                                      </p:cBhvr>
                                      <p:to>
                                        <p:strVal val="visible"/>
                                      </p:to>
                                    </p:set>
                                    <p:anim calcmode="lin" valueType="num">
                                      <p:cBhvr>
                                        <p:cTn id="35" dur="500" fill="hold"/>
                                        <p:tgtEl>
                                          <p:spTgt spid="44">
                                            <p:graphicEl>
                                              <a:chart seriesIdx="-4" categoryIdx="3" bldStep="category"/>
                                            </p:graphicEl>
                                          </p:spTgt>
                                        </p:tgtEl>
                                        <p:attrNameLst>
                                          <p:attrName>ppt_w</p:attrName>
                                        </p:attrNameLst>
                                      </p:cBhvr>
                                      <p:tavLst>
                                        <p:tav tm="0">
                                          <p:val>
                                            <p:fltVal val="0"/>
                                          </p:val>
                                        </p:tav>
                                        <p:tav tm="100000">
                                          <p:val>
                                            <p:strVal val="#ppt_w"/>
                                          </p:val>
                                        </p:tav>
                                      </p:tavLst>
                                    </p:anim>
                                    <p:anim calcmode="lin" valueType="num">
                                      <p:cBhvr>
                                        <p:cTn id="36" dur="500" fill="hold"/>
                                        <p:tgtEl>
                                          <p:spTgt spid="44">
                                            <p:graphicEl>
                                              <a:chart seriesIdx="-4" categoryIdx="3" bldStep="category"/>
                                            </p:graphicEl>
                                          </p:spTgt>
                                        </p:tgtEl>
                                        <p:attrNameLst>
                                          <p:attrName>ppt_h</p:attrName>
                                        </p:attrNameLst>
                                      </p:cBhvr>
                                      <p:tavLst>
                                        <p:tav tm="0">
                                          <p:val>
                                            <p:fltVal val="0"/>
                                          </p:val>
                                        </p:tav>
                                        <p:tav tm="100000">
                                          <p:val>
                                            <p:strVal val="#ppt_h"/>
                                          </p:val>
                                        </p:tav>
                                      </p:tavLst>
                                    </p:anim>
                                    <p:animEffect transition="in" filter="fade">
                                      <p:cBhvr>
                                        <p:cTn id="37" dur="500"/>
                                        <p:tgtEl>
                                          <p:spTgt spid="44">
                                            <p:graphicEl>
                                              <a:chart seriesIdx="-4" categoryIdx="3" bldStep="category"/>
                                            </p:graphicEl>
                                          </p:spTgt>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p:cTn id="41" dur="500" fill="hold"/>
                                        <p:tgtEl>
                                          <p:spTgt spid="45"/>
                                        </p:tgtEl>
                                        <p:attrNameLst>
                                          <p:attrName>ppt_w</p:attrName>
                                        </p:attrNameLst>
                                      </p:cBhvr>
                                      <p:tavLst>
                                        <p:tav tm="0">
                                          <p:val>
                                            <p:fltVal val="0"/>
                                          </p:val>
                                        </p:tav>
                                        <p:tav tm="100000">
                                          <p:val>
                                            <p:strVal val="#ppt_w"/>
                                          </p:val>
                                        </p:tav>
                                      </p:tavLst>
                                    </p:anim>
                                    <p:anim calcmode="lin" valueType="num">
                                      <p:cBhvr>
                                        <p:cTn id="42" dur="500" fill="hold"/>
                                        <p:tgtEl>
                                          <p:spTgt spid="45"/>
                                        </p:tgtEl>
                                        <p:attrNameLst>
                                          <p:attrName>ppt_h</p:attrName>
                                        </p:attrNameLst>
                                      </p:cBhvr>
                                      <p:tavLst>
                                        <p:tav tm="0">
                                          <p:val>
                                            <p:fltVal val="0"/>
                                          </p:val>
                                        </p:tav>
                                        <p:tav tm="100000">
                                          <p:val>
                                            <p:strVal val="#ppt_h"/>
                                          </p:val>
                                        </p:tav>
                                      </p:tavLst>
                                    </p:anim>
                                    <p:animEffect transition="in" filter="fade">
                                      <p:cBhvr>
                                        <p:cTn id="43" dur="500"/>
                                        <p:tgtEl>
                                          <p:spTgt spid="45"/>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 calcmode="lin" valueType="num">
                                      <p:cBhvr>
                                        <p:cTn id="47" dur="500" fill="hold"/>
                                        <p:tgtEl>
                                          <p:spTgt spid="77"/>
                                        </p:tgtEl>
                                        <p:attrNameLst>
                                          <p:attrName>ppt_w</p:attrName>
                                        </p:attrNameLst>
                                      </p:cBhvr>
                                      <p:tavLst>
                                        <p:tav tm="0">
                                          <p:val>
                                            <p:fltVal val="0"/>
                                          </p:val>
                                        </p:tav>
                                        <p:tav tm="100000">
                                          <p:val>
                                            <p:strVal val="#ppt_w"/>
                                          </p:val>
                                        </p:tav>
                                      </p:tavLst>
                                    </p:anim>
                                    <p:anim calcmode="lin" valueType="num">
                                      <p:cBhvr>
                                        <p:cTn id="48" dur="500" fill="hold"/>
                                        <p:tgtEl>
                                          <p:spTgt spid="77"/>
                                        </p:tgtEl>
                                        <p:attrNameLst>
                                          <p:attrName>ppt_h</p:attrName>
                                        </p:attrNameLst>
                                      </p:cBhvr>
                                      <p:tavLst>
                                        <p:tav tm="0">
                                          <p:val>
                                            <p:fltVal val="0"/>
                                          </p:val>
                                        </p:tav>
                                        <p:tav tm="100000">
                                          <p:val>
                                            <p:strVal val="#ppt_h"/>
                                          </p:val>
                                        </p:tav>
                                      </p:tavLst>
                                    </p:anim>
                                    <p:animEffect transition="in" filter="fade">
                                      <p:cBhvr>
                                        <p:cTn id="49" dur="500"/>
                                        <p:tgtEl>
                                          <p:spTgt spid="77"/>
                                        </p:tgtEl>
                                      </p:cBhvr>
                                    </p:animEffect>
                                  </p:childTnLst>
                                </p:cTn>
                              </p:par>
                            </p:childTnLst>
                          </p:cTn>
                        </p:par>
                        <p:par>
                          <p:cTn id="50" fill="hold">
                            <p:stCondLst>
                              <p:cond delay="4000"/>
                            </p:stCondLst>
                            <p:childTnLst>
                              <p:par>
                                <p:cTn id="51" presetID="18" presetClass="entr" presetSubtype="9"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strips(upLeft)">
                                      <p:cBhvr>
                                        <p:cTn id="53" dur="500"/>
                                        <p:tgtEl>
                                          <p:spTgt spid="46"/>
                                        </p:tgtEl>
                                      </p:cBhvr>
                                    </p:animEffect>
                                  </p:childTnLst>
                                </p:cTn>
                              </p:par>
                            </p:childTnLst>
                          </p:cTn>
                        </p:par>
                        <p:par>
                          <p:cTn id="54" fill="hold">
                            <p:stCondLst>
                              <p:cond delay="4500"/>
                            </p:stCondLst>
                            <p:childTnLst>
                              <p:par>
                                <p:cTn id="55" presetID="37" presetClass="entr" presetSubtype="0" fill="hold" grpId="0" nodeType="after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1000"/>
                                        <p:tgtEl>
                                          <p:spTgt spid="64"/>
                                        </p:tgtEl>
                                      </p:cBhvr>
                                    </p:animEffect>
                                    <p:anim calcmode="lin" valueType="num">
                                      <p:cBhvr>
                                        <p:cTn id="58" dur="1000" fill="hold"/>
                                        <p:tgtEl>
                                          <p:spTgt spid="64"/>
                                        </p:tgtEl>
                                        <p:attrNameLst>
                                          <p:attrName>ppt_x</p:attrName>
                                        </p:attrNameLst>
                                      </p:cBhvr>
                                      <p:tavLst>
                                        <p:tav tm="0">
                                          <p:val>
                                            <p:strVal val="#ppt_x"/>
                                          </p:val>
                                        </p:tav>
                                        <p:tav tm="100000">
                                          <p:val>
                                            <p:strVal val="#ppt_x"/>
                                          </p:val>
                                        </p:tav>
                                      </p:tavLst>
                                    </p:anim>
                                    <p:anim calcmode="lin" valueType="num">
                                      <p:cBhvr>
                                        <p:cTn id="59" dur="900" decel="100000" fill="hold"/>
                                        <p:tgtEl>
                                          <p:spTgt spid="64"/>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64"/>
                                        </p:tgtEl>
                                        <p:attrNameLst>
                                          <p:attrName>ppt_y</p:attrName>
                                        </p:attrNameLst>
                                      </p:cBhvr>
                                      <p:tavLst>
                                        <p:tav tm="0">
                                          <p:val>
                                            <p:strVal val="#ppt_y-.03"/>
                                          </p:val>
                                        </p:tav>
                                        <p:tav tm="100000">
                                          <p:val>
                                            <p:strVal val="#ppt_y"/>
                                          </p:val>
                                        </p:tav>
                                      </p:tavLst>
                                    </p:anim>
                                  </p:childTnLst>
                                </p:cTn>
                              </p:par>
                            </p:childTnLst>
                          </p:cTn>
                        </p:par>
                        <p:par>
                          <p:cTn id="61" fill="hold">
                            <p:stCondLst>
                              <p:cond delay="5500"/>
                            </p:stCondLst>
                            <p:childTnLst>
                              <p:par>
                                <p:cTn id="62" presetID="22" presetClass="entr" presetSubtype="2"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right)">
                                      <p:cBhvr>
                                        <p:cTn id="64" dur="500"/>
                                        <p:tgtEl>
                                          <p:spTgt spid="11"/>
                                        </p:tgtEl>
                                      </p:cBhvr>
                                    </p:animEffect>
                                  </p:childTnLst>
                                </p:cTn>
                              </p:par>
                            </p:childTnLst>
                          </p:cTn>
                        </p:par>
                        <p:par>
                          <p:cTn id="65" fill="hold">
                            <p:stCondLst>
                              <p:cond delay="6000"/>
                            </p:stCondLst>
                            <p:childTnLst>
                              <p:par>
                                <p:cTn id="66" presetID="53" presetClass="entr" presetSubtype="16" fill="hold" grpId="0" nodeType="afterEffect">
                                  <p:stCondLst>
                                    <p:cond delay="0"/>
                                  </p:stCondLst>
                                  <p:childTnLst>
                                    <p:set>
                                      <p:cBhvr>
                                        <p:cTn id="67" dur="1" fill="hold">
                                          <p:stCondLst>
                                            <p:cond delay="0"/>
                                          </p:stCondLst>
                                        </p:cTn>
                                        <p:tgtEl>
                                          <p:spTgt spid="78"/>
                                        </p:tgtEl>
                                        <p:attrNameLst>
                                          <p:attrName>style.visibility</p:attrName>
                                        </p:attrNameLst>
                                      </p:cBhvr>
                                      <p:to>
                                        <p:strVal val="visible"/>
                                      </p:to>
                                    </p:set>
                                    <p:anim calcmode="lin" valueType="num">
                                      <p:cBhvr>
                                        <p:cTn id="68" dur="500" fill="hold"/>
                                        <p:tgtEl>
                                          <p:spTgt spid="78"/>
                                        </p:tgtEl>
                                        <p:attrNameLst>
                                          <p:attrName>ppt_w</p:attrName>
                                        </p:attrNameLst>
                                      </p:cBhvr>
                                      <p:tavLst>
                                        <p:tav tm="0">
                                          <p:val>
                                            <p:fltVal val="0"/>
                                          </p:val>
                                        </p:tav>
                                        <p:tav tm="100000">
                                          <p:val>
                                            <p:strVal val="#ppt_w"/>
                                          </p:val>
                                        </p:tav>
                                      </p:tavLst>
                                    </p:anim>
                                    <p:anim calcmode="lin" valueType="num">
                                      <p:cBhvr>
                                        <p:cTn id="69" dur="500" fill="hold"/>
                                        <p:tgtEl>
                                          <p:spTgt spid="78"/>
                                        </p:tgtEl>
                                        <p:attrNameLst>
                                          <p:attrName>ppt_h</p:attrName>
                                        </p:attrNameLst>
                                      </p:cBhvr>
                                      <p:tavLst>
                                        <p:tav tm="0">
                                          <p:val>
                                            <p:fltVal val="0"/>
                                          </p:val>
                                        </p:tav>
                                        <p:tav tm="100000">
                                          <p:val>
                                            <p:strVal val="#ppt_h"/>
                                          </p:val>
                                        </p:tav>
                                      </p:tavLst>
                                    </p:anim>
                                    <p:animEffect transition="in" filter="fade">
                                      <p:cBhvr>
                                        <p:cTn id="70" dur="500"/>
                                        <p:tgtEl>
                                          <p:spTgt spid="78"/>
                                        </p:tgtEl>
                                      </p:cBhvr>
                                    </p:animEffect>
                                  </p:childTnLst>
                                </p:cTn>
                              </p:par>
                            </p:childTnLst>
                          </p:cTn>
                        </p:par>
                        <p:par>
                          <p:cTn id="71" fill="hold">
                            <p:stCondLst>
                              <p:cond delay="6500"/>
                            </p:stCondLst>
                            <p:childTnLst>
                              <p:par>
                                <p:cTn id="72" presetID="18" presetClass="entr" presetSubtype="3" fill="hold" grpId="0" nodeType="after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strips(upRight)">
                                      <p:cBhvr>
                                        <p:cTn id="74" dur="500"/>
                                        <p:tgtEl>
                                          <p:spTgt spid="47"/>
                                        </p:tgtEl>
                                      </p:cBhvr>
                                    </p:animEffect>
                                  </p:childTnLst>
                                </p:cTn>
                              </p:par>
                            </p:childTnLst>
                          </p:cTn>
                        </p:par>
                        <p:par>
                          <p:cTn id="75" fill="hold">
                            <p:stCondLst>
                              <p:cond delay="7000"/>
                            </p:stCondLst>
                            <p:childTnLst>
                              <p:par>
                                <p:cTn id="76" presetID="37" presetClass="entr" presetSubtype="0"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fade">
                                      <p:cBhvr>
                                        <p:cTn id="78" dur="1000"/>
                                        <p:tgtEl>
                                          <p:spTgt spid="58"/>
                                        </p:tgtEl>
                                      </p:cBhvr>
                                    </p:animEffect>
                                    <p:anim calcmode="lin" valueType="num">
                                      <p:cBhvr>
                                        <p:cTn id="79" dur="1000" fill="hold"/>
                                        <p:tgtEl>
                                          <p:spTgt spid="58"/>
                                        </p:tgtEl>
                                        <p:attrNameLst>
                                          <p:attrName>ppt_x</p:attrName>
                                        </p:attrNameLst>
                                      </p:cBhvr>
                                      <p:tavLst>
                                        <p:tav tm="0">
                                          <p:val>
                                            <p:strVal val="#ppt_x"/>
                                          </p:val>
                                        </p:tav>
                                        <p:tav tm="100000">
                                          <p:val>
                                            <p:strVal val="#ppt_x"/>
                                          </p:val>
                                        </p:tav>
                                      </p:tavLst>
                                    </p:anim>
                                    <p:anim calcmode="lin" valueType="num">
                                      <p:cBhvr>
                                        <p:cTn id="80" dur="900" decel="100000" fill="hold"/>
                                        <p:tgtEl>
                                          <p:spTgt spid="58"/>
                                        </p:tgtEl>
                                        <p:attrNameLst>
                                          <p:attrName>ppt_y</p:attrName>
                                        </p:attrNameLst>
                                      </p:cBhvr>
                                      <p:tavLst>
                                        <p:tav tm="0">
                                          <p:val>
                                            <p:strVal val="#ppt_y+1"/>
                                          </p:val>
                                        </p:tav>
                                        <p:tav tm="100000">
                                          <p:val>
                                            <p:strVal val="#ppt_y-.03"/>
                                          </p:val>
                                        </p:tav>
                                      </p:tavLst>
                                    </p:anim>
                                    <p:anim calcmode="lin" valueType="num">
                                      <p:cBhvr>
                                        <p:cTn id="81"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childTnLst>
                          </p:cTn>
                        </p:par>
                        <p:par>
                          <p:cTn id="82" fill="hold">
                            <p:stCondLst>
                              <p:cond delay="8000"/>
                            </p:stCondLst>
                            <p:childTnLst>
                              <p:par>
                                <p:cTn id="83" presetID="22" presetClass="entr" presetSubtype="8"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childTnLst>
                          </p:cTn>
                        </p:par>
                        <p:par>
                          <p:cTn id="86" fill="hold">
                            <p:stCondLst>
                              <p:cond delay="8500"/>
                            </p:stCondLst>
                            <p:childTnLst>
                              <p:par>
                                <p:cTn id="87" presetID="53" presetClass="entr" presetSubtype="16" fill="hold" grpId="0" nodeType="afterEffect">
                                  <p:stCondLst>
                                    <p:cond delay="0"/>
                                  </p:stCondLst>
                                  <p:childTnLst>
                                    <p:set>
                                      <p:cBhvr>
                                        <p:cTn id="88" dur="1" fill="hold">
                                          <p:stCondLst>
                                            <p:cond delay="0"/>
                                          </p:stCondLst>
                                        </p:cTn>
                                        <p:tgtEl>
                                          <p:spTgt spid="79"/>
                                        </p:tgtEl>
                                        <p:attrNameLst>
                                          <p:attrName>style.visibility</p:attrName>
                                        </p:attrNameLst>
                                      </p:cBhvr>
                                      <p:to>
                                        <p:strVal val="visible"/>
                                      </p:to>
                                    </p:set>
                                    <p:anim calcmode="lin" valueType="num">
                                      <p:cBhvr>
                                        <p:cTn id="89" dur="500" fill="hold"/>
                                        <p:tgtEl>
                                          <p:spTgt spid="79"/>
                                        </p:tgtEl>
                                        <p:attrNameLst>
                                          <p:attrName>ppt_w</p:attrName>
                                        </p:attrNameLst>
                                      </p:cBhvr>
                                      <p:tavLst>
                                        <p:tav tm="0">
                                          <p:val>
                                            <p:fltVal val="0"/>
                                          </p:val>
                                        </p:tav>
                                        <p:tav tm="100000">
                                          <p:val>
                                            <p:strVal val="#ppt_w"/>
                                          </p:val>
                                        </p:tav>
                                      </p:tavLst>
                                    </p:anim>
                                    <p:anim calcmode="lin" valueType="num">
                                      <p:cBhvr>
                                        <p:cTn id="90" dur="500" fill="hold"/>
                                        <p:tgtEl>
                                          <p:spTgt spid="79"/>
                                        </p:tgtEl>
                                        <p:attrNameLst>
                                          <p:attrName>ppt_h</p:attrName>
                                        </p:attrNameLst>
                                      </p:cBhvr>
                                      <p:tavLst>
                                        <p:tav tm="0">
                                          <p:val>
                                            <p:fltVal val="0"/>
                                          </p:val>
                                        </p:tav>
                                        <p:tav tm="100000">
                                          <p:val>
                                            <p:strVal val="#ppt_h"/>
                                          </p:val>
                                        </p:tav>
                                      </p:tavLst>
                                    </p:anim>
                                    <p:animEffect transition="in" filter="fade">
                                      <p:cBhvr>
                                        <p:cTn id="91" dur="500"/>
                                        <p:tgtEl>
                                          <p:spTgt spid="79"/>
                                        </p:tgtEl>
                                      </p:cBhvr>
                                    </p:animEffect>
                                  </p:childTnLst>
                                </p:cTn>
                              </p:par>
                            </p:childTnLst>
                          </p:cTn>
                        </p:par>
                        <p:par>
                          <p:cTn id="92" fill="hold">
                            <p:stCondLst>
                              <p:cond delay="9000"/>
                            </p:stCondLst>
                            <p:childTnLst>
                              <p:par>
                                <p:cTn id="93" presetID="18" presetClass="entr" presetSubtype="6"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strips(downRight)">
                                      <p:cBhvr>
                                        <p:cTn id="95" dur="500"/>
                                        <p:tgtEl>
                                          <p:spTgt spid="49"/>
                                        </p:tgtEl>
                                      </p:cBhvr>
                                    </p:animEffect>
                                  </p:childTnLst>
                                </p:cTn>
                              </p:par>
                            </p:childTnLst>
                          </p:cTn>
                        </p:par>
                        <p:par>
                          <p:cTn id="96" fill="hold">
                            <p:stCondLst>
                              <p:cond delay="95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1000"/>
                                        <p:tgtEl>
                                          <p:spTgt spid="61"/>
                                        </p:tgtEl>
                                      </p:cBhvr>
                                    </p:animEffect>
                                    <p:anim calcmode="lin" valueType="num">
                                      <p:cBhvr>
                                        <p:cTn id="100" dur="1000" fill="hold"/>
                                        <p:tgtEl>
                                          <p:spTgt spid="61"/>
                                        </p:tgtEl>
                                        <p:attrNameLst>
                                          <p:attrName>ppt_x</p:attrName>
                                        </p:attrNameLst>
                                      </p:cBhvr>
                                      <p:tavLst>
                                        <p:tav tm="0">
                                          <p:val>
                                            <p:strVal val="#ppt_x"/>
                                          </p:val>
                                        </p:tav>
                                        <p:tav tm="100000">
                                          <p:val>
                                            <p:strVal val="#ppt_x"/>
                                          </p:val>
                                        </p:tav>
                                      </p:tavLst>
                                    </p:anim>
                                    <p:anim calcmode="lin" valueType="num">
                                      <p:cBhvr>
                                        <p:cTn id="101" dur="900" decel="100000" fill="hold"/>
                                        <p:tgtEl>
                                          <p:spTgt spid="61"/>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childTnLst>
                          </p:cTn>
                        </p:par>
                        <p:par>
                          <p:cTn id="103" fill="hold">
                            <p:stCondLst>
                              <p:cond delay="10500"/>
                            </p:stCondLst>
                            <p:childTnLst>
                              <p:par>
                                <p:cTn id="104" presetID="22" presetClass="entr" presetSubtype="8" fill="hold" nodeType="afterEffect">
                                  <p:stCondLst>
                                    <p:cond delay="0"/>
                                  </p:stCondLst>
                                  <p:childTnLst>
                                    <p:set>
                                      <p:cBhvr>
                                        <p:cTn id="105" dur="1" fill="hold">
                                          <p:stCondLst>
                                            <p:cond delay="0"/>
                                          </p:stCondLst>
                                        </p:cTn>
                                        <p:tgtEl>
                                          <p:spTgt spid="14"/>
                                        </p:tgtEl>
                                        <p:attrNameLst>
                                          <p:attrName>style.visibility</p:attrName>
                                        </p:attrNameLst>
                                      </p:cBhvr>
                                      <p:to>
                                        <p:strVal val="visible"/>
                                      </p:to>
                                    </p:set>
                                    <p:animEffect transition="in" filter="wipe(left)">
                                      <p:cBhvr>
                                        <p:cTn id="106" dur="500"/>
                                        <p:tgtEl>
                                          <p:spTgt spid="14"/>
                                        </p:tgtEl>
                                      </p:cBhvr>
                                    </p:animEffect>
                                  </p:childTnLst>
                                </p:cTn>
                              </p:par>
                            </p:childTnLst>
                          </p:cTn>
                        </p:par>
                        <p:par>
                          <p:cTn id="107" fill="hold">
                            <p:stCondLst>
                              <p:cond delay="11000"/>
                            </p:stCondLst>
                            <p:childTnLst>
                              <p:par>
                                <p:cTn id="108" presetID="53" presetClass="entr" presetSubtype="16" fill="hold" grpId="0" nodeType="afterEffect">
                                  <p:stCondLst>
                                    <p:cond delay="0"/>
                                  </p:stCondLst>
                                  <p:childTnLst>
                                    <p:set>
                                      <p:cBhvr>
                                        <p:cTn id="109" dur="1" fill="hold">
                                          <p:stCondLst>
                                            <p:cond delay="0"/>
                                          </p:stCondLst>
                                        </p:cTn>
                                        <p:tgtEl>
                                          <p:spTgt spid="82"/>
                                        </p:tgtEl>
                                        <p:attrNameLst>
                                          <p:attrName>style.visibility</p:attrName>
                                        </p:attrNameLst>
                                      </p:cBhvr>
                                      <p:to>
                                        <p:strVal val="visible"/>
                                      </p:to>
                                    </p:set>
                                    <p:anim calcmode="lin" valueType="num">
                                      <p:cBhvr>
                                        <p:cTn id="110" dur="500" fill="hold"/>
                                        <p:tgtEl>
                                          <p:spTgt spid="82"/>
                                        </p:tgtEl>
                                        <p:attrNameLst>
                                          <p:attrName>ppt_w</p:attrName>
                                        </p:attrNameLst>
                                      </p:cBhvr>
                                      <p:tavLst>
                                        <p:tav tm="0">
                                          <p:val>
                                            <p:fltVal val="0"/>
                                          </p:val>
                                        </p:tav>
                                        <p:tav tm="100000">
                                          <p:val>
                                            <p:strVal val="#ppt_w"/>
                                          </p:val>
                                        </p:tav>
                                      </p:tavLst>
                                    </p:anim>
                                    <p:anim calcmode="lin" valueType="num">
                                      <p:cBhvr>
                                        <p:cTn id="111" dur="500" fill="hold"/>
                                        <p:tgtEl>
                                          <p:spTgt spid="82"/>
                                        </p:tgtEl>
                                        <p:attrNameLst>
                                          <p:attrName>ppt_h</p:attrName>
                                        </p:attrNameLst>
                                      </p:cBhvr>
                                      <p:tavLst>
                                        <p:tav tm="0">
                                          <p:val>
                                            <p:fltVal val="0"/>
                                          </p:val>
                                        </p:tav>
                                        <p:tav tm="100000">
                                          <p:val>
                                            <p:strVal val="#ppt_h"/>
                                          </p:val>
                                        </p:tav>
                                      </p:tavLst>
                                    </p:anim>
                                    <p:animEffect transition="in" filter="fade">
                                      <p:cBhvr>
                                        <p:cTn id="112" dur="500"/>
                                        <p:tgtEl>
                                          <p:spTgt spid="82"/>
                                        </p:tgtEl>
                                      </p:cBhvr>
                                    </p:animEffect>
                                  </p:childTnLst>
                                </p:cTn>
                              </p:par>
                            </p:childTnLst>
                          </p:cTn>
                        </p:par>
                        <p:par>
                          <p:cTn id="113" fill="hold">
                            <p:stCondLst>
                              <p:cond delay="11500"/>
                            </p:stCondLst>
                            <p:childTnLst>
                              <p:par>
                                <p:cTn id="114" presetID="22" presetClass="entr" presetSubtype="2" fill="hold" nodeType="after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wipe(right)">
                                      <p:cBhvr>
                                        <p:cTn id="116" dur="500"/>
                                        <p:tgtEl>
                                          <p:spTgt spid="12"/>
                                        </p:tgtEl>
                                      </p:cBhvr>
                                    </p:animEffect>
                                  </p:childTnLst>
                                </p:cTn>
                              </p:par>
                            </p:childTnLst>
                          </p:cTn>
                        </p:par>
                        <p:par>
                          <p:cTn id="117" fill="hold">
                            <p:stCondLst>
                              <p:cond delay="12000"/>
                            </p:stCondLst>
                            <p:childTnLst>
                              <p:par>
                                <p:cTn id="118" presetID="53" presetClass="entr" presetSubtype="16" fill="hold" nodeType="afterEffect">
                                  <p:stCondLst>
                                    <p:cond delay="0"/>
                                  </p:stCondLst>
                                  <p:childTnLst>
                                    <p:set>
                                      <p:cBhvr>
                                        <p:cTn id="119" dur="1" fill="hold">
                                          <p:stCondLst>
                                            <p:cond delay="0"/>
                                          </p:stCondLst>
                                        </p:cTn>
                                        <p:tgtEl>
                                          <p:spTgt spid="38"/>
                                        </p:tgtEl>
                                        <p:attrNameLst>
                                          <p:attrName>style.visibility</p:attrName>
                                        </p:attrNameLst>
                                      </p:cBhvr>
                                      <p:to>
                                        <p:strVal val="visible"/>
                                      </p:to>
                                    </p:set>
                                    <p:anim calcmode="lin" valueType="num">
                                      <p:cBhvr>
                                        <p:cTn id="120" dur="500" fill="hold"/>
                                        <p:tgtEl>
                                          <p:spTgt spid="38"/>
                                        </p:tgtEl>
                                        <p:attrNameLst>
                                          <p:attrName>ppt_w</p:attrName>
                                        </p:attrNameLst>
                                      </p:cBhvr>
                                      <p:tavLst>
                                        <p:tav tm="0">
                                          <p:val>
                                            <p:fltVal val="0"/>
                                          </p:val>
                                        </p:tav>
                                        <p:tav tm="100000">
                                          <p:val>
                                            <p:strVal val="#ppt_w"/>
                                          </p:val>
                                        </p:tav>
                                      </p:tavLst>
                                    </p:anim>
                                    <p:anim calcmode="lin" valueType="num">
                                      <p:cBhvr>
                                        <p:cTn id="121" dur="500" fill="hold"/>
                                        <p:tgtEl>
                                          <p:spTgt spid="38"/>
                                        </p:tgtEl>
                                        <p:attrNameLst>
                                          <p:attrName>ppt_h</p:attrName>
                                        </p:attrNameLst>
                                      </p:cBhvr>
                                      <p:tavLst>
                                        <p:tav tm="0">
                                          <p:val>
                                            <p:fltVal val="0"/>
                                          </p:val>
                                        </p:tav>
                                        <p:tav tm="100000">
                                          <p:val>
                                            <p:strVal val="#ppt_h"/>
                                          </p:val>
                                        </p:tav>
                                      </p:tavLst>
                                    </p:anim>
                                    <p:animEffect transition="in" filter="fade">
                                      <p:cBhvr>
                                        <p:cTn id="122" dur="500"/>
                                        <p:tgtEl>
                                          <p:spTgt spid="38"/>
                                        </p:tgtEl>
                                      </p:cBhvr>
                                    </p:animEffect>
                                  </p:childTnLst>
                                </p:cTn>
                              </p:par>
                            </p:childTnLst>
                          </p:cTn>
                        </p:par>
                        <p:par>
                          <p:cTn id="123" fill="hold">
                            <p:stCondLst>
                              <p:cond delay="12500"/>
                            </p:stCondLst>
                            <p:childTnLst>
                              <p:par>
                                <p:cTn id="124" presetID="37" presetClass="entr" presetSubtype="0" fill="hold" grpId="0" nodeType="afterEffect">
                                  <p:stCondLst>
                                    <p:cond delay="0"/>
                                  </p:stCondLst>
                                  <p:childTnLst>
                                    <p:set>
                                      <p:cBhvr>
                                        <p:cTn id="125" dur="1" fill="hold">
                                          <p:stCondLst>
                                            <p:cond delay="0"/>
                                          </p:stCondLst>
                                        </p:cTn>
                                        <p:tgtEl>
                                          <p:spTgt spid="40"/>
                                        </p:tgtEl>
                                        <p:attrNameLst>
                                          <p:attrName>style.visibility</p:attrName>
                                        </p:attrNameLst>
                                      </p:cBhvr>
                                      <p:to>
                                        <p:strVal val="visible"/>
                                      </p:to>
                                    </p:set>
                                    <p:animEffect transition="in" filter="fade">
                                      <p:cBhvr>
                                        <p:cTn id="126" dur="1000"/>
                                        <p:tgtEl>
                                          <p:spTgt spid="40"/>
                                        </p:tgtEl>
                                      </p:cBhvr>
                                    </p:animEffect>
                                    <p:anim calcmode="lin" valueType="num">
                                      <p:cBhvr>
                                        <p:cTn id="127" dur="1000" fill="hold"/>
                                        <p:tgtEl>
                                          <p:spTgt spid="40"/>
                                        </p:tgtEl>
                                        <p:attrNameLst>
                                          <p:attrName>ppt_x</p:attrName>
                                        </p:attrNameLst>
                                      </p:cBhvr>
                                      <p:tavLst>
                                        <p:tav tm="0">
                                          <p:val>
                                            <p:strVal val="#ppt_x"/>
                                          </p:val>
                                        </p:tav>
                                        <p:tav tm="100000">
                                          <p:val>
                                            <p:strVal val="#ppt_x"/>
                                          </p:val>
                                        </p:tav>
                                      </p:tavLst>
                                    </p:anim>
                                    <p:anim calcmode="lin" valueType="num">
                                      <p:cBhvr>
                                        <p:cTn id="128" dur="900" decel="100000" fill="hold"/>
                                        <p:tgtEl>
                                          <p:spTgt spid="40"/>
                                        </p:tgtEl>
                                        <p:attrNameLst>
                                          <p:attrName>ppt_y</p:attrName>
                                        </p:attrNameLst>
                                      </p:cBhvr>
                                      <p:tavLst>
                                        <p:tav tm="0">
                                          <p:val>
                                            <p:strVal val="#ppt_y+1"/>
                                          </p:val>
                                        </p:tav>
                                        <p:tav tm="100000">
                                          <p:val>
                                            <p:strVal val="#ppt_y-.03"/>
                                          </p:val>
                                        </p:tav>
                                      </p:tavLst>
                                    </p:anim>
                                    <p:anim calcmode="lin" valueType="num">
                                      <p:cBhvr>
                                        <p:cTn id="129"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4" grpId="0">
        <p:bldSub>
          <a:bldChart bld="category"/>
        </p:bldSub>
      </p:bldGraphic>
      <p:bldP spid="45" grpId="0" animBg="1"/>
      <p:bldP spid="46" grpId="0" animBg="1"/>
      <p:bldP spid="47" grpId="0" animBg="1"/>
      <p:bldP spid="49" grpId="0" animBg="1"/>
      <p:bldP spid="77" grpId="0"/>
      <p:bldP spid="78" grpId="0"/>
      <p:bldP spid="79" grpId="0"/>
      <p:bldP spid="82" grpId="0"/>
      <p:bldP spid="58" grpId="0" animBg="1"/>
      <p:bldP spid="61" grpId="0" animBg="1"/>
      <p:bldP spid="64" grpId="0" animBg="1"/>
      <p:bldP spid="41" grpId="0"/>
      <p:bldP spid="4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Group 71"/>
          <p:cNvGrpSpPr/>
          <p:nvPr/>
        </p:nvGrpSpPr>
        <p:grpSpPr>
          <a:xfrm>
            <a:off x="97327" y="225632"/>
            <a:ext cx="5998674" cy="986704"/>
            <a:chOff x="97326" y="225632"/>
            <a:chExt cx="8075829" cy="986704"/>
          </a:xfrm>
        </p:grpSpPr>
        <p:sp>
          <p:nvSpPr>
            <p:cNvPr id="73" name="TextBox 72"/>
            <p:cNvSpPr txBox="1"/>
            <p:nvPr/>
          </p:nvSpPr>
          <p:spPr>
            <a:xfrm>
              <a:off x="97326" y="225632"/>
              <a:ext cx="5508978" cy="769441"/>
            </a:xfrm>
            <a:prstGeom prst="rect">
              <a:avLst/>
            </a:prstGeom>
            <a:noFill/>
          </p:spPr>
          <p:txBody>
            <a:bodyPr wrap="square" rtlCol="0">
              <a:spAutoFit/>
            </a:bodyPr>
            <a:lstStyle/>
            <a:p>
              <a:pPr algn="ctr"/>
              <a:r>
                <a:rPr lang="en-US" sz="4400" b="1" i="1" dirty="0" err="1">
                  <a:solidFill>
                    <a:schemeClr val="bg1"/>
                  </a:solidFill>
                  <a:latin typeface="Times New Roman" panose="02020603050405020304" pitchFamily="18" charset="0"/>
                  <a:cs typeface="Times New Roman" panose="02020603050405020304" pitchFamily="18" charset="0"/>
                </a:rPr>
                <a:t>Plani</a:t>
              </a:r>
              <a:r>
                <a:rPr lang="en-US" sz="4400" b="1" i="1" dirty="0">
                  <a:solidFill>
                    <a:schemeClr val="bg1"/>
                  </a:solidFill>
                  <a:latin typeface="Times New Roman" panose="02020603050405020304" pitchFamily="18" charset="0"/>
                  <a:cs typeface="Times New Roman" panose="02020603050405020304" pitchFamily="18" charset="0"/>
                </a:rPr>
                <a:t> </a:t>
              </a:r>
              <a:r>
                <a:rPr lang="en-US" sz="4400" b="1" i="1" dirty="0" err="1">
                  <a:solidFill>
                    <a:schemeClr val="bg1"/>
                  </a:solidFill>
                  <a:latin typeface="Times New Roman" panose="02020603050405020304" pitchFamily="18" charset="0"/>
                  <a:cs typeface="Times New Roman" panose="02020603050405020304" pitchFamily="18" charset="0"/>
                </a:rPr>
                <a:t>Financiar</a:t>
              </a:r>
              <a:endParaRPr lang="en-US" sz="4400" b="1" i="1" dirty="0">
                <a:solidFill>
                  <a:schemeClr val="bg1"/>
                </a:solidFill>
                <a:latin typeface="Times New Roman" panose="02020603050405020304" pitchFamily="18" charset="0"/>
                <a:cs typeface="Times New Roman" panose="02020603050405020304" pitchFamily="18" charset="0"/>
              </a:endParaRPr>
            </a:p>
          </p:txBody>
        </p:sp>
        <p:sp>
          <p:nvSpPr>
            <p:cNvPr id="74" name="TextBox 73"/>
            <p:cNvSpPr txBox="1"/>
            <p:nvPr/>
          </p:nvSpPr>
          <p:spPr>
            <a:xfrm>
              <a:off x="4030132" y="843004"/>
              <a:ext cx="4143023" cy="369332"/>
            </a:xfrm>
            <a:prstGeom prst="rect">
              <a:avLst/>
            </a:prstGeom>
            <a:noFill/>
          </p:spPr>
          <p:txBody>
            <a:bodyPr wrap="square" rtlCol="0">
              <a:spAutoFit/>
            </a:bodyPr>
            <a:lstStyle/>
            <a:p>
              <a:pPr algn="ctr"/>
              <a:endParaRPr lang="en-US" dirty="0">
                <a:solidFill>
                  <a:schemeClr val="bg1">
                    <a:lumMod val="85000"/>
                  </a:schemeClr>
                </a:solidFill>
                <a:latin typeface="Candara" panose="020E0502030303020204" pitchFamily="34" charset="0"/>
              </a:endParaRPr>
            </a:p>
          </p:txBody>
        </p:sp>
      </p:grpSp>
      <p:sp>
        <p:nvSpPr>
          <p:cNvPr id="75" name="TextBox 74"/>
          <p:cNvSpPr txBox="1"/>
          <p:nvPr/>
        </p:nvSpPr>
        <p:spPr>
          <a:xfrm>
            <a:off x="0" y="1092343"/>
            <a:ext cx="4022092" cy="4939814"/>
          </a:xfrm>
          <a:prstGeom prst="rect">
            <a:avLst/>
          </a:prstGeom>
          <a:noFill/>
        </p:spPr>
        <p:txBody>
          <a:bodyPr wrap="square" rtlCol="0">
            <a:spAutoFit/>
          </a:bodyPr>
          <a:lstStyle/>
          <a:p>
            <a:pPr algn="ctr"/>
            <a:r>
              <a:rPr lang="en-US" sz="1600" b="1" dirty="0" err="1">
                <a:solidFill>
                  <a:srgbClr val="5C9AD3"/>
                </a:solidFill>
                <a:latin typeface="Times New Roman" panose="02020603050405020304" pitchFamily="18" charset="0"/>
                <a:cs typeface="Times New Roman" panose="02020603050405020304" pitchFamily="18" charset="0"/>
              </a:rPr>
              <a:t>Kostot</a:t>
            </a:r>
            <a:r>
              <a:rPr lang="en-US" sz="1600" b="1" dirty="0">
                <a:solidFill>
                  <a:srgbClr val="5C9AD3"/>
                </a:solidFill>
                <a:latin typeface="Times New Roman" panose="02020603050405020304" pitchFamily="18" charset="0"/>
                <a:cs typeface="Times New Roman" panose="02020603050405020304" pitchFamily="18" charset="0"/>
              </a:rPr>
              <a:t>  </a:t>
            </a:r>
            <a:r>
              <a:rPr lang="en-US" sz="1600" b="1" dirty="0" err="1">
                <a:solidFill>
                  <a:srgbClr val="5C9AD3"/>
                </a:solidFill>
                <a:latin typeface="Times New Roman" panose="02020603050405020304" pitchFamily="18" charset="0"/>
                <a:cs typeface="Times New Roman" panose="02020603050405020304" pitchFamily="18" charset="0"/>
              </a:rPr>
              <a:t>operacionale</a:t>
            </a:r>
            <a:r>
              <a:rPr lang="en-US" sz="1600" b="1" dirty="0">
                <a:solidFill>
                  <a:srgbClr val="5C9AD3"/>
                </a:solidFill>
                <a:latin typeface="Times New Roman" panose="02020603050405020304" pitchFamily="18" charset="0"/>
                <a:cs typeface="Times New Roman" panose="02020603050405020304" pitchFamily="18" charset="0"/>
              </a:rPr>
              <a:t> - </a:t>
            </a:r>
            <a:r>
              <a:rPr lang="en-US" sz="1600" b="1" dirty="0" err="1">
                <a:solidFill>
                  <a:srgbClr val="5C9AD3"/>
                </a:solidFill>
                <a:latin typeface="Times New Roman" panose="02020603050405020304" pitchFamily="18" charset="0"/>
                <a:cs typeface="Times New Roman" panose="02020603050405020304" pitchFamily="18" charset="0"/>
              </a:rPr>
              <a:t>Mujore</a:t>
            </a:r>
            <a:r>
              <a:rPr lang="en-US" sz="1600" b="1" dirty="0">
                <a:solidFill>
                  <a:srgbClr val="5C9AD3"/>
                </a:solidFill>
                <a:latin typeface="Times New Roman" panose="02020603050405020304" pitchFamily="18" charset="0"/>
                <a:cs typeface="Times New Roman" panose="02020603050405020304" pitchFamily="18" charset="0"/>
              </a:rPr>
              <a:t>:</a:t>
            </a:r>
          </a:p>
          <a:p>
            <a:pPr algn="ctr"/>
            <a:endParaRPr lang="en-US" sz="200" dirty="0">
              <a:solidFill>
                <a:schemeClr val="bg1"/>
              </a:solidFill>
              <a:latin typeface="Candara" panose="020E0502030303020204" pitchFamily="34" charset="0"/>
            </a:endParaRPr>
          </a:p>
          <a:p>
            <a:pPr algn="ctr"/>
            <a:endParaRPr lang="en-US" sz="1200" dirty="0">
              <a:solidFill>
                <a:schemeClr val="bg1"/>
              </a:solidFill>
              <a:latin typeface="Candara" panose="020E0502030303020204" pitchFamily="34" charset="0"/>
            </a:endParaRPr>
          </a:p>
          <a:p>
            <a:pPr marL="285750" indent="-285750">
              <a:buFont typeface="Arial" panose="020B0604020202020204" pitchFamily="34" charset="0"/>
              <a:buChar char="•"/>
            </a:pPr>
            <a:r>
              <a:rPr lang="en-US" sz="1500" dirty="0" err="1">
                <a:solidFill>
                  <a:schemeClr val="bg1"/>
                </a:solidFill>
                <a:latin typeface="Times New Roman" panose="02020603050405020304" pitchFamily="18" charset="0"/>
                <a:cs typeface="Times New Roman" panose="02020603050405020304" pitchFamily="18" charset="0"/>
              </a:rPr>
              <a:t>Hapësirat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për</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ushtrime</a:t>
            </a:r>
            <a:r>
              <a:rPr lang="en-US" sz="1500" dirty="0">
                <a:solidFill>
                  <a:schemeClr val="bg1"/>
                </a:solidFill>
                <a:latin typeface="Times New Roman" panose="02020603050405020304" pitchFamily="18" charset="0"/>
                <a:cs typeface="Times New Roman" panose="02020603050405020304" pitchFamily="18" charset="0"/>
              </a:rPr>
              <a:t> - pagesa e </a:t>
            </a:r>
            <a:r>
              <a:rPr lang="en-US" sz="1500" dirty="0" err="1">
                <a:solidFill>
                  <a:schemeClr val="bg1"/>
                </a:solidFill>
                <a:latin typeface="Times New Roman" panose="02020603050405020304" pitchFamily="18" charset="0"/>
                <a:cs typeface="Times New Roman" panose="02020603050405020304" pitchFamily="18" charset="0"/>
              </a:rPr>
              <a:t>tyre</a:t>
            </a:r>
            <a:endParaRPr lang="en-US" sz="15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5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500" dirty="0" err="1">
                <a:solidFill>
                  <a:schemeClr val="bg1"/>
                </a:solidFill>
                <a:latin typeface="Times New Roman" panose="02020603050405020304" pitchFamily="18" charset="0"/>
                <a:cs typeface="Times New Roman" panose="02020603050405020304" pitchFamily="18" charset="0"/>
              </a:rPr>
              <a:t>Rekuizitat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ndresat</a:t>
            </a:r>
            <a:r>
              <a:rPr lang="en-US" sz="1500" dirty="0">
                <a:solidFill>
                  <a:schemeClr val="bg1"/>
                </a:solidFill>
                <a:latin typeface="Times New Roman" panose="02020603050405020304" pitchFamily="18" charset="0"/>
                <a:cs typeface="Times New Roman" panose="02020603050405020304" pitchFamily="18" charset="0"/>
              </a:rPr>
              <a:t> e </a:t>
            </a:r>
            <a:r>
              <a:rPr lang="en-US" sz="1500" dirty="0" err="1">
                <a:solidFill>
                  <a:schemeClr val="bg1"/>
                </a:solidFill>
                <a:latin typeface="Times New Roman" panose="02020603050405020304" pitchFamily="18" charset="0"/>
                <a:cs typeface="Times New Roman" panose="02020603050405020304" pitchFamily="18" charset="0"/>
              </a:rPr>
              <a:t>klubit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topat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pasijet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për</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ushtrime</a:t>
            </a:r>
            <a:endParaRPr lang="en-US" sz="15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5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500" dirty="0" err="1">
                <a:solidFill>
                  <a:schemeClr val="bg1"/>
                </a:solidFill>
                <a:latin typeface="Times New Roman" panose="02020603050405020304" pitchFamily="18" charset="0"/>
                <a:cs typeface="Times New Roman" panose="02020603050405020304" pitchFamily="18" charset="0"/>
              </a:rPr>
              <a:t>Stafi</a:t>
            </a:r>
            <a:r>
              <a:rPr lang="en-US" sz="1500" dirty="0">
                <a:solidFill>
                  <a:schemeClr val="bg1"/>
                </a:solidFill>
                <a:latin typeface="Times New Roman" panose="02020603050405020304" pitchFamily="18" charset="0"/>
                <a:cs typeface="Times New Roman" panose="02020603050405020304" pitchFamily="18" charset="0"/>
              </a:rPr>
              <a:t> - </a:t>
            </a:r>
            <a:r>
              <a:rPr lang="en-US" sz="1500" dirty="0" err="1">
                <a:solidFill>
                  <a:schemeClr val="bg1"/>
                </a:solidFill>
                <a:latin typeface="Times New Roman" panose="02020603050405020304" pitchFamily="18" charset="0"/>
                <a:cs typeface="Times New Roman" panose="02020603050405020304" pitchFamily="18" charset="0"/>
              </a:rPr>
              <a:t>njerzit</a:t>
            </a:r>
            <a:r>
              <a:rPr lang="en-US" sz="1500" dirty="0">
                <a:solidFill>
                  <a:schemeClr val="bg1"/>
                </a:solidFill>
                <a:latin typeface="Times New Roman" panose="02020603050405020304" pitchFamily="18" charset="0"/>
                <a:cs typeface="Times New Roman" panose="02020603050405020304" pitchFamily="18" charset="0"/>
              </a:rPr>
              <a:t> e </a:t>
            </a:r>
            <a:r>
              <a:rPr lang="en-US" sz="1500" dirty="0" err="1">
                <a:solidFill>
                  <a:schemeClr val="bg1"/>
                </a:solidFill>
                <a:latin typeface="Times New Roman" panose="02020603050405020304" pitchFamily="18" charset="0"/>
                <a:cs typeface="Times New Roman" panose="02020603050405020304" pitchFamily="18" charset="0"/>
              </a:rPr>
              <a:t>angazhuar</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për</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mbarvajtjen</a:t>
            </a:r>
            <a:r>
              <a:rPr lang="en-US" sz="1500" dirty="0">
                <a:solidFill>
                  <a:schemeClr val="bg1"/>
                </a:solidFill>
                <a:latin typeface="Times New Roman" panose="02020603050405020304" pitchFamily="18" charset="0"/>
                <a:cs typeface="Times New Roman" panose="02020603050405020304" pitchFamily="18" charset="0"/>
              </a:rPr>
              <a:t> e </a:t>
            </a:r>
            <a:r>
              <a:rPr lang="en-US" sz="1500" dirty="0" err="1">
                <a:solidFill>
                  <a:schemeClr val="bg1"/>
                </a:solidFill>
                <a:latin typeface="Times New Roman" panose="02020603050405020304" pitchFamily="18" charset="0"/>
                <a:cs typeface="Times New Roman" panose="02020603050405020304" pitchFamily="18" charset="0"/>
              </a:rPr>
              <a:t>klubit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Trajnerët,Stafi</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udhëheqës</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Masazherët</a:t>
            </a:r>
            <a:r>
              <a:rPr lang="en-US" sz="1500" dirty="0">
                <a:solidFill>
                  <a:schemeClr val="bg1"/>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sz="15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500" dirty="0">
                <a:solidFill>
                  <a:schemeClr val="bg1"/>
                </a:solidFill>
                <a:latin typeface="Times New Roman" panose="02020603050405020304" pitchFamily="18" charset="0"/>
                <a:cs typeface="Times New Roman" panose="02020603050405020304" pitchFamily="18" charset="0"/>
              </a:rPr>
              <a:t>Marketing - </a:t>
            </a:r>
            <a:r>
              <a:rPr lang="en-US" sz="1500" dirty="0" err="1">
                <a:solidFill>
                  <a:schemeClr val="bg1"/>
                </a:solidFill>
                <a:latin typeface="Times New Roman" panose="02020603050405020304" pitchFamily="18" charset="0"/>
                <a:cs typeface="Times New Roman" panose="02020603050405020304" pitchFamily="18" charset="0"/>
              </a:rPr>
              <a:t>Kostot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për</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reklamim</a:t>
            </a:r>
            <a:endParaRPr lang="en-US" sz="15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5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500" dirty="0" err="1">
                <a:solidFill>
                  <a:schemeClr val="bg1"/>
                </a:solidFill>
                <a:latin typeface="Times New Roman" panose="02020603050405020304" pitchFamily="18" charset="0"/>
                <a:cs typeface="Times New Roman" panose="02020603050405020304" pitchFamily="18" charset="0"/>
              </a:rPr>
              <a:t>Pagesat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për</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pjesmarrje</a:t>
            </a:r>
            <a:r>
              <a:rPr lang="en-US" sz="1500" dirty="0">
                <a:solidFill>
                  <a:schemeClr val="bg1"/>
                </a:solidFill>
                <a:latin typeface="Times New Roman" panose="02020603050405020304" pitchFamily="18" charset="0"/>
                <a:cs typeface="Times New Roman" panose="02020603050405020304" pitchFamily="18" charset="0"/>
              </a:rPr>
              <a:t> në </a:t>
            </a:r>
            <a:r>
              <a:rPr lang="en-US" sz="1500" dirty="0" err="1">
                <a:solidFill>
                  <a:schemeClr val="bg1"/>
                </a:solidFill>
                <a:latin typeface="Times New Roman" panose="02020603050405020304" pitchFamily="18" charset="0"/>
                <a:cs typeface="Times New Roman" panose="02020603050405020304" pitchFamily="18" charset="0"/>
              </a:rPr>
              <a:t>gara</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pagesat</a:t>
            </a:r>
            <a:r>
              <a:rPr lang="en-US" sz="1500" dirty="0">
                <a:solidFill>
                  <a:schemeClr val="bg1"/>
                </a:solidFill>
                <a:latin typeface="Times New Roman" panose="02020603050405020304" pitchFamily="18" charset="0"/>
                <a:cs typeface="Times New Roman" panose="02020603050405020304" pitchFamily="18" charset="0"/>
              </a:rPr>
              <a:t> e </a:t>
            </a:r>
            <a:r>
              <a:rPr lang="en-US" sz="1500" dirty="0" err="1">
                <a:solidFill>
                  <a:schemeClr val="bg1"/>
                </a:solidFill>
                <a:latin typeface="Times New Roman" panose="02020603050405020304" pitchFamily="18" charset="0"/>
                <a:cs typeface="Times New Roman" panose="02020603050405020304" pitchFamily="18" charset="0"/>
              </a:rPr>
              <a:t>referëve</a:t>
            </a:r>
            <a:r>
              <a:rPr lang="en-US" sz="1500" dirty="0">
                <a:solidFill>
                  <a:schemeClr val="bg1"/>
                </a:solidFill>
                <a:latin typeface="Times New Roman" panose="02020603050405020304" pitchFamily="18" charset="0"/>
                <a:cs typeface="Times New Roman" panose="02020603050405020304" pitchFamily="18" charset="0"/>
              </a:rPr>
              <a:t> dhe </a:t>
            </a:r>
            <a:r>
              <a:rPr lang="en-US" sz="1500" dirty="0" err="1">
                <a:solidFill>
                  <a:schemeClr val="bg1"/>
                </a:solidFill>
                <a:latin typeface="Times New Roman" panose="02020603050405020304" pitchFamily="18" charset="0"/>
                <a:cs typeface="Times New Roman" panose="02020603050405020304" pitchFamily="18" charset="0"/>
              </a:rPr>
              <a:t>stafit</a:t>
            </a:r>
            <a:r>
              <a:rPr lang="en-US" sz="1500" dirty="0">
                <a:solidFill>
                  <a:schemeClr val="bg1"/>
                </a:solidFill>
                <a:latin typeface="Times New Roman" panose="02020603050405020304" pitchFamily="18" charset="0"/>
                <a:cs typeface="Times New Roman" panose="02020603050405020304" pitchFamily="18" charset="0"/>
              </a:rPr>
              <a:t> Teknik(</a:t>
            </a:r>
            <a:r>
              <a:rPr lang="en-US" sz="1500" dirty="0" err="1">
                <a:solidFill>
                  <a:schemeClr val="bg1"/>
                </a:solidFill>
                <a:latin typeface="Times New Roman" panose="02020603050405020304" pitchFamily="18" charset="0"/>
                <a:cs typeface="Times New Roman" panose="02020603050405020304" pitchFamily="18" charset="0"/>
              </a:rPr>
              <a:t>procesmbajtesi</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shenjëzimi</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i</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fushës</a:t>
            </a:r>
            <a:r>
              <a:rPr lang="en-US" sz="1500" dirty="0">
                <a:solidFill>
                  <a:schemeClr val="bg1"/>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sz="15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500" dirty="0" err="1">
                <a:solidFill>
                  <a:schemeClr val="bg1"/>
                </a:solidFill>
                <a:latin typeface="Times New Roman" panose="02020603050405020304" pitchFamily="18" charset="0"/>
                <a:cs typeface="Times New Roman" panose="02020603050405020304" pitchFamily="18" charset="0"/>
              </a:rPr>
              <a:t>Pjesëmarrja</a:t>
            </a:r>
            <a:r>
              <a:rPr lang="en-US" sz="1500" dirty="0">
                <a:solidFill>
                  <a:schemeClr val="bg1"/>
                </a:solidFill>
                <a:latin typeface="Times New Roman" panose="02020603050405020304" pitchFamily="18" charset="0"/>
                <a:cs typeface="Times New Roman" panose="02020603050405020304" pitchFamily="18" charset="0"/>
              </a:rPr>
              <a:t> në </a:t>
            </a:r>
            <a:r>
              <a:rPr lang="en-US" sz="1500" dirty="0" err="1">
                <a:solidFill>
                  <a:schemeClr val="bg1"/>
                </a:solidFill>
                <a:latin typeface="Times New Roman" panose="02020603050405020304" pitchFamily="18" charset="0"/>
                <a:cs typeface="Times New Roman" panose="02020603050405020304" pitchFamily="18" charset="0"/>
              </a:rPr>
              <a:t>gara</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Ndëkombëtare</a:t>
            </a:r>
            <a:endParaRPr lang="en-US" sz="1500" dirty="0">
              <a:solidFill>
                <a:schemeClr val="bg1"/>
              </a:solidFill>
              <a:latin typeface="Times New Roman" panose="02020603050405020304" pitchFamily="18" charset="0"/>
              <a:cs typeface="Times New Roman" panose="02020603050405020304" pitchFamily="18" charset="0"/>
            </a:endParaRPr>
          </a:p>
          <a:p>
            <a:endParaRPr lang="en-US" sz="15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500" dirty="0" err="1">
                <a:solidFill>
                  <a:schemeClr val="bg1"/>
                </a:solidFill>
                <a:latin typeface="Times New Roman" panose="02020603050405020304" pitchFamily="18" charset="0"/>
                <a:cs typeface="Times New Roman" panose="02020603050405020304" pitchFamily="18" charset="0"/>
              </a:rPr>
              <a:t>Promovimi</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i</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Paravolejbollit</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nëpë</a:t>
            </a:r>
            <a:r>
              <a:rPr lang="en-US" sz="1500" dirty="0">
                <a:solidFill>
                  <a:schemeClr val="bg1"/>
                </a:solidFill>
                <a:latin typeface="Times New Roman" panose="02020603050405020304" pitchFamily="18" charset="0"/>
                <a:cs typeface="Times New Roman" panose="02020603050405020304" pitchFamily="18" charset="0"/>
              </a:rPr>
              <a:t> shoqata </a:t>
            </a:r>
            <a:r>
              <a:rPr lang="en-US" sz="1500" dirty="0" err="1">
                <a:solidFill>
                  <a:schemeClr val="bg1"/>
                </a:solidFill>
                <a:latin typeface="Times New Roman" panose="02020603050405020304" pitchFamily="18" charset="0"/>
                <a:cs typeface="Times New Roman" panose="02020603050405020304" pitchFamily="18" charset="0"/>
              </a:rPr>
              <a:t>për</a:t>
            </a:r>
            <a:r>
              <a:rPr lang="en-US" sz="1500" dirty="0">
                <a:solidFill>
                  <a:schemeClr val="bg1"/>
                </a:solidFill>
                <a:latin typeface="Times New Roman" panose="02020603050405020304" pitchFamily="18" charset="0"/>
                <a:cs typeface="Times New Roman" panose="02020603050405020304" pitchFamily="18" charset="0"/>
              </a:rPr>
              <a:t> persona me </a:t>
            </a:r>
            <a:r>
              <a:rPr lang="en-US" sz="1500" dirty="0" err="1">
                <a:solidFill>
                  <a:schemeClr val="bg1"/>
                </a:solidFill>
                <a:latin typeface="Times New Roman" panose="02020603050405020304" pitchFamily="18" charset="0"/>
                <a:cs typeface="Times New Roman" panose="02020603050405020304" pitchFamily="18" charset="0"/>
              </a:rPr>
              <a:t>nevoja</a:t>
            </a:r>
            <a:r>
              <a:rPr lang="en-US" sz="1500" dirty="0">
                <a:solidFill>
                  <a:schemeClr val="bg1"/>
                </a:solidFill>
                <a:latin typeface="Times New Roman" panose="02020603050405020304" pitchFamily="18" charset="0"/>
                <a:cs typeface="Times New Roman" panose="02020603050405020304" pitchFamily="18" charset="0"/>
              </a:rPr>
              <a:t> të </a:t>
            </a:r>
            <a:r>
              <a:rPr lang="en-US" sz="1500" dirty="0" err="1">
                <a:solidFill>
                  <a:schemeClr val="bg1"/>
                </a:solidFill>
                <a:latin typeface="Times New Roman" panose="02020603050405020304" pitchFamily="18" charset="0"/>
                <a:cs typeface="Times New Roman" panose="02020603050405020304" pitchFamily="18" charset="0"/>
              </a:rPr>
              <a:t>veqanta</a:t>
            </a:r>
            <a:r>
              <a:rPr lang="en-US" sz="1500" dirty="0">
                <a:solidFill>
                  <a:schemeClr val="bg1"/>
                </a:solidFill>
                <a:latin typeface="Times New Roman" panose="02020603050405020304" pitchFamily="18" charset="0"/>
                <a:cs typeface="Times New Roman" panose="02020603050405020304" pitchFamily="18" charset="0"/>
              </a:rPr>
              <a:t> dhe Shoqata e </a:t>
            </a:r>
            <a:r>
              <a:rPr lang="en-US" sz="1500" dirty="0" err="1">
                <a:solidFill>
                  <a:schemeClr val="bg1"/>
                </a:solidFill>
                <a:latin typeface="Times New Roman" panose="02020603050405020304" pitchFamily="18" charset="0"/>
                <a:cs typeface="Times New Roman" panose="02020603050405020304" pitchFamily="18" charset="0"/>
              </a:rPr>
              <a:t>Invalidëve</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të</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Luftës</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Çlirimitare</a:t>
            </a:r>
            <a:r>
              <a:rPr lang="en-US" sz="1500" dirty="0">
                <a:solidFill>
                  <a:schemeClr val="bg1"/>
                </a:solidFill>
                <a:latin typeface="Times New Roman" panose="02020603050405020304" pitchFamily="18" charset="0"/>
                <a:cs typeface="Times New Roman" panose="02020603050405020304" pitchFamily="18" charset="0"/>
              </a:rPr>
              <a:t> </a:t>
            </a:r>
          </a:p>
        </p:txBody>
      </p:sp>
      <p:graphicFrame>
        <p:nvGraphicFramePr>
          <p:cNvPr id="7" name="Table 6">
            <a:extLst>
              <a:ext uri="{FF2B5EF4-FFF2-40B4-BE49-F238E27FC236}">
                <a16:creationId xmlns:a16="http://schemas.microsoft.com/office/drawing/2014/main" id="{DDF8E6A3-137A-412C-B7D8-B87A271B2FA3}"/>
              </a:ext>
            </a:extLst>
          </p:cNvPr>
          <p:cNvGraphicFramePr>
            <a:graphicFrameLocks noGrp="1"/>
          </p:cNvGraphicFramePr>
          <p:nvPr>
            <p:extLst>
              <p:ext uri="{D42A27DB-BD31-4B8C-83A1-F6EECF244321}">
                <p14:modId xmlns:p14="http://schemas.microsoft.com/office/powerpoint/2010/main" val="3407835022"/>
              </p:ext>
            </p:extLst>
          </p:nvPr>
        </p:nvGraphicFramePr>
        <p:xfrm>
          <a:off x="4119418" y="1195128"/>
          <a:ext cx="7874514" cy="4791134"/>
        </p:xfrm>
        <a:graphic>
          <a:graphicData uri="http://schemas.openxmlformats.org/drawingml/2006/table">
            <a:tbl>
              <a:tblPr firstRow="1" lastRow="1" bandRow="1">
                <a:tableStyleId>{0660B408-B3CF-4A94-85FC-2B1E0A45F4A2}</a:tableStyleId>
              </a:tblPr>
              <a:tblGrid>
                <a:gridCol w="3295125">
                  <a:extLst>
                    <a:ext uri="{9D8B030D-6E8A-4147-A177-3AD203B41FA5}">
                      <a16:colId xmlns:a16="http://schemas.microsoft.com/office/drawing/2014/main" val="1296375082"/>
                    </a:ext>
                  </a:extLst>
                </a:gridCol>
                <a:gridCol w="458047">
                  <a:extLst>
                    <a:ext uri="{9D8B030D-6E8A-4147-A177-3AD203B41FA5}">
                      <a16:colId xmlns:a16="http://schemas.microsoft.com/office/drawing/2014/main" val="2302638454"/>
                    </a:ext>
                  </a:extLst>
                </a:gridCol>
                <a:gridCol w="1284732">
                  <a:extLst>
                    <a:ext uri="{9D8B030D-6E8A-4147-A177-3AD203B41FA5}">
                      <a16:colId xmlns:a16="http://schemas.microsoft.com/office/drawing/2014/main" val="2849975386"/>
                    </a:ext>
                  </a:extLst>
                </a:gridCol>
                <a:gridCol w="1407480">
                  <a:extLst>
                    <a:ext uri="{9D8B030D-6E8A-4147-A177-3AD203B41FA5}">
                      <a16:colId xmlns:a16="http://schemas.microsoft.com/office/drawing/2014/main" val="1515825477"/>
                    </a:ext>
                  </a:extLst>
                </a:gridCol>
                <a:gridCol w="1429130">
                  <a:extLst>
                    <a:ext uri="{9D8B030D-6E8A-4147-A177-3AD203B41FA5}">
                      <a16:colId xmlns:a16="http://schemas.microsoft.com/office/drawing/2014/main" val="3880303784"/>
                    </a:ext>
                  </a:extLst>
                </a:gridCol>
              </a:tblGrid>
              <a:tr h="341960">
                <a:tc>
                  <a:txBody>
                    <a:bodyPr/>
                    <a:lstStyle/>
                    <a:p>
                      <a:pPr algn="l" fontAlgn="ctr"/>
                      <a:r>
                        <a:rPr lang="en-US" sz="1400" u="none" strike="noStrike" dirty="0">
                          <a:effectLst/>
                          <a:latin typeface="Times New Roman" panose="02020603050405020304" pitchFamily="18" charset="0"/>
                          <a:cs typeface="Times New Roman" panose="02020603050405020304" pitchFamily="18" charset="0"/>
                        </a:rPr>
                        <a:t>FINANCIAL PLAN</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l" fontAlgn="ct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l" fontAlgn="ct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endParaRPr lang="en-US" dirty="0">
                        <a:latin typeface="Times New Roman" panose="02020603050405020304" pitchFamily="18" charset="0"/>
                        <a:cs typeface="Times New Roman" panose="02020603050405020304" pitchFamily="18" charset="0"/>
                      </a:endParaRPr>
                    </a:p>
                  </a:txBody>
                  <a:tcPr marL="7620" marR="7620" marT="7620" marB="0" anchor="ctr"/>
                </a:tc>
                <a:tc>
                  <a:txBody>
                    <a:bodyPr/>
                    <a:lstStyle/>
                    <a:p>
                      <a:pPr algn="l" fontAlgn="ct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val="2899710157"/>
                  </a:ext>
                </a:extLst>
              </a:tr>
              <a:tr h="341960">
                <a:tc>
                  <a:txBody>
                    <a:bodyPr/>
                    <a:lstStyle/>
                    <a:p>
                      <a:pPr algn="l" fontAlgn="ctr"/>
                      <a:r>
                        <a:rPr lang="en-US" sz="1400" u="none" strike="noStrike" dirty="0" err="1">
                          <a:effectLst/>
                          <a:latin typeface="Times New Roman" panose="02020603050405020304" pitchFamily="18" charset="0"/>
                          <a:cs typeface="Times New Roman" panose="02020603050405020304" pitchFamily="18" charset="0"/>
                        </a:rPr>
                        <a:t>Çmimi</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për</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njësi</a:t>
                      </a:r>
                      <a:endParaRPr lang="en-US" sz="1400" b="1"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Here</a:t>
                      </a:r>
                      <a:endParaRPr lang="en-US" sz="1400" b="1"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err="1">
                          <a:effectLst/>
                          <a:latin typeface="Times New Roman" panose="02020603050405020304" pitchFamily="18" charset="0"/>
                          <a:cs typeface="Times New Roman" panose="02020603050405020304" pitchFamily="18" charset="0"/>
                        </a:rPr>
                        <a:t>Kostoja</a:t>
                      </a:r>
                      <a:endParaRPr lang="en-US" sz="1400" b="1"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err="1">
                          <a:effectLst/>
                          <a:latin typeface="Times New Roman" panose="02020603050405020304" pitchFamily="18" charset="0"/>
                          <a:cs typeface="Times New Roman" panose="02020603050405020304" pitchFamily="18" charset="0"/>
                        </a:rPr>
                        <a:t>Kostoja</a:t>
                      </a:r>
                      <a:r>
                        <a:rPr lang="en-US" sz="1400" u="none" strike="noStrike" dirty="0">
                          <a:effectLst/>
                          <a:latin typeface="Times New Roman" panose="02020603050405020304" pitchFamily="18" charset="0"/>
                          <a:cs typeface="Times New Roman" panose="02020603050405020304" pitchFamily="18" charset="0"/>
                        </a:rPr>
                        <a:t> – </a:t>
                      </a:r>
                      <a:r>
                        <a:rPr lang="en-US" sz="1400" u="none" strike="noStrike" dirty="0" err="1">
                          <a:effectLst/>
                          <a:latin typeface="Times New Roman" panose="02020603050405020304" pitchFamily="18" charset="0"/>
                          <a:cs typeface="Times New Roman" panose="02020603050405020304" pitchFamily="18" charset="0"/>
                        </a:rPr>
                        <a:t>Një</a:t>
                      </a:r>
                      <a:r>
                        <a:rPr lang="en-US" sz="1400" u="none" strike="noStrike" dirty="0">
                          <a:effectLst/>
                          <a:latin typeface="Times New Roman" panose="02020603050405020304" pitchFamily="18" charset="0"/>
                          <a:cs typeface="Times New Roman" panose="02020603050405020304" pitchFamily="18" charset="0"/>
                        </a:rPr>
                        <a:t> here</a:t>
                      </a:r>
                      <a:endParaRPr lang="en-US" sz="1400" b="1"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sq-AL" sz="1400" u="none" strike="noStrike" dirty="0">
                          <a:effectLst/>
                          <a:latin typeface="Times New Roman" panose="02020603050405020304" pitchFamily="18" charset="0"/>
                          <a:cs typeface="Times New Roman" panose="02020603050405020304" pitchFamily="18" charset="0"/>
                        </a:rPr>
                        <a:t>T</a:t>
                      </a:r>
                      <a:r>
                        <a:rPr lang="en-US" sz="1400" u="none" strike="noStrike" dirty="0" err="1">
                          <a:effectLst/>
                          <a:latin typeface="Times New Roman" panose="02020603050405020304" pitchFamily="18" charset="0"/>
                          <a:cs typeface="Times New Roman" panose="02020603050405020304" pitchFamily="18" charset="0"/>
                        </a:rPr>
                        <a:t>otali</a:t>
                      </a:r>
                      <a:endParaRPr lang="en-US" sz="1400" b="1"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val="299047076"/>
                  </a:ext>
                </a:extLst>
              </a:tr>
              <a:tr h="474607">
                <a:tc>
                  <a:txBody>
                    <a:bodyPr/>
                    <a:lstStyle/>
                    <a:p>
                      <a:pPr algn="l" fontAlgn="ctr"/>
                      <a:r>
                        <a:rPr lang="en-US" sz="1400" u="none" strike="noStrike" dirty="0" err="1">
                          <a:effectLst/>
                          <a:latin typeface="Times New Roman" panose="02020603050405020304" pitchFamily="18" charset="0"/>
                          <a:cs typeface="Times New Roman" panose="02020603050405020304" pitchFamily="18" charset="0"/>
                        </a:rPr>
                        <a:t>Kampionati</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i</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Kosovës</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për</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xhiro</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shujta</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për</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pjesëmarrës</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në</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kampionat</a:t>
                      </a:r>
                      <a:r>
                        <a:rPr lang="en-US" sz="1400" u="none" strike="noStrike" dirty="0">
                          <a:effectLst/>
                          <a:latin typeface="Times New Roman" panose="02020603050405020304" pitchFamily="18" charset="0"/>
                          <a:cs typeface="Times New Roman" panose="02020603050405020304" pitchFamily="18" charset="0"/>
                        </a:rPr>
                        <a:t>)</a:t>
                      </a:r>
                      <a:endParaRPr lang="en-US" sz="1400" b="1"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8</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1,200.00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                            9,600.00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val="762330783"/>
                  </a:ext>
                </a:extLst>
              </a:tr>
              <a:tr h="346367">
                <a:tc>
                  <a:txBody>
                    <a:bodyPr/>
                    <a:lstStyle/>
                    <a:p>
                      <a:pPr algn="l" fontAlgn="ctr"/>
                      <a:r>
                        <a:rPr lang="en-US" sz="1400" u="none" strike="noStrike" dirty="0" err="1">
                          <a:effectLst/>
                          <a:latin typeface="Times New Roman" panose="02020603050405020304" pitchFamily="18" charset="0"/>
                          <a:cs typeface="Times New Roman" panose="02020603050405020304" pitchFamily="18" charset="0"/>
                        </a:rPr>
                        <a:t>Pagesat</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për</a:t>
                      </a:r>
                      <a:r>
                        <a:rPr lang="en-US" sz="1400" u="none" strike="noStrike" dirty="0">
                          <a:effectLst/>
                          <a:latin typeface="Times New Roman" panose="02020603050405020304" pitchFamily="18" charset="0"/>
                          <a:cs typeface="Times New Roman" panose="02020603050405020304" pitchFamily="18" charset="0"/>
                        </a:rPr>
                        <a:t> Refer dhe </a:t>
                      </a:r>
                      <a:r>
                        <a:rPr lang="en-US" sz="1400" u="none" strike="noStrike" dirty="0" err="1">
                          <a:effectLst/>
                          <a:latin typeface="Times New Roman" panose="02020603050405020304" pitchFamily="18" charset="0"/>
                          <a:cs typeface="Times New Roman" panose="02020603050405020304" pitchFamily="18" charset="0"/>
                        </a:rPr>
                        <a:t>staf</a:t>
                      </a:r>
                      <a:r>
                        <a:rPr lang="en-US" sz="1400" u="none" strike="noStrike" dirty="0">
                          <a:effectLst/>
                          <a:latin typeface="Times New Roman" panose="02020603050405020304" pitchFamily="18" charset="0"/>
                          <a:cs typeface="Times New Roman" panose="02020603050405020304" pitchFamily="18" charset="0"/>
                        </a:rPr>
                        <a:t> Teknik( </a:t>
                      </a:r>
                      <a:r>
                        <a:rPr lang="en-US" sz="1400" u="none" strike="noStrike" dirty="0" err="1">
                          <a:effectLst/>
                          <a:latin typeface="Times New Roman" panose="02020603050405020304" pitchFamily="18" charset="0"/>
                          <a:cs typeface="Times New Roman" panose="02020603050405020304" pitchFamily="18" charset="0"/>
                        </a:rPr>
                        <a:t>për</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një</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xhiro</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tërë</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ditor</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kategoria</a:t>
                      </a:r>
                      <a:r>
                        <a:rPr lang="en-US" sz="1400" u="none" strike="noStrike" dirty="0">
                          <a:effectLst/>
                          <a:latin typeface="Times New Roman" panose="02020603050405020304" pitchFamily="18" charset="0"/>
                          <a:cs typeface="Times New Roman" panose="02020603050405020304" pitchFamily="18" charset="0"/>
                        </a:rPr>
                        <a:t> M /F / Mix)</a:t>
                      </a:r>
                      <a:endParaRPr lang="en-US" sz="1400" b="1"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8</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700.00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                         5,600.00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val="1222624067"/>
                  </a:ext>
                </a:extLst>
              </a:tr>
              <a:tr h="333896">
                <a:tc>
                  <a:txBody>
                    <a:bodyPr/>
                    <a:lstStyle/>
                    <a:p>
                      <a:pPr algn="l" fontAlgn="ctr"/>
                      <a:r>
                        <a:rPr lang="en-US" sz="1400" u="none" strike="noStrike" dirty="0" err="1">
                          <a:effectLst/>
                          <a:latin typeface="Times New Roman" panose="02020603050405020304" pitchFamily="18" charset="0"/>
                          <a:cs typeface="Times New Roman" panose="02020603050405020304" pitchFamily="18" charset="0"/>
                        </a:rPr>
                        <a:t>Kampet</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stërvitore</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për</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Kombëtare</a:t>
                      </a:r>
                      <a:endParaRPr lang="en-US" sz="1400" b="1"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4</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8,500.00 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34,000.00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val="2330003402"/>
                  </a:ext>
                </a:extLst>
              </a:tr>
              <a:tr h="350982">
                <a:tc>
                  <a:txBody>
                    <a:bodyPr/>
                    <a:lstStyle/>
                    <a:p>
                      <a:pPr algn="l" fontAlgn="ctr"/>
                      <a:r>
                        <a:rPr lang="fr-FR" sz="1400" u="none" strike="noStrike" dirty="0" err="1">
                          <a:effectLst/>
                          <a:latin typeface="Times New Roman" panose="02020603050405020304" pitchFamily="18" charset="0"/>
                          <a:cs typeface="Times New Roman" panose="02020603050405020304" pitchFamily="18" charset="0"/>
                        </a:rPr>
                        <a:t>Rekuizitat</a:t>
                      </a:r>
                      <a:r>
                        <a:rPr lang="fr-FR" sz="1400" u="none" strike="noStrike" dirty="0">
                          <a:effectLst/>
                          <a:latin typeface="Times New Roman" panose="02020603050405020304" pitchFamily="18" charset="0"/>
                          <a:cs typeface="Times New Roman" panose="02020603050405020304" pitchFamily="18" charset="0"/>
                        </a:rPr>
                        <a:t> sportive </a:t>
                      </a:r>
                      <a:endParaRPr lang="fr-FR" sz="1400" b="1"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30,000.00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30,000.00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val="647976279"/>
                  </a:ext>
                </a:extLst>
              </a:tr>
              <a:tr h="332509">
                <a:tc>
                  <a:txBody>
                    <a:bodyPr/>
                    <a:lstStyle/>
                    <a:p>
                      <a:pPr algn="l" fontAlgn="ctr"/>
                      <a:r>
                        <a:rPr lang="en-US" sz="1400" u="none" strike="noStrike" dirty="0" err="1">
                          <a:effectLst/>
                          <a:latin typeface="Times New Roman" panose="02020603050405020304" pitchFamily="18" charset="0"/>
                          <a:cs typeface="Times New Roman" panose="02020603050405020304" pitchFamily="18" charset="0"/>
                        </a:rPr>
                        <a:t>Transporti</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për</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ekipet</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pjesëmarrëse</a:t>
                      </a:r>
                      <a:r>
                        <a:rPr lang="en-US" sz="1400" u="none" strike="noStrike" dirty="0">
                          <a:effectLst/>
                          <a:latin typeface="Times New Roman" panose="02020603050405020304" pitchFamily="18" charset="0"/>
                          <a:cs typeface="Times New Roman" panose="02020603050405020304" pitchFamily="18" charset="0"/>
                        </a:rPr>
                        <a:t> dhe zyrtar</a:t>
                      </a:r>
                      <a:endParaRPr lang="en-US" sz="1400" b="1"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 8</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500.00 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4,000.00 </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val="794855902"/>
                  </a:ext>
                </a:extLst>
              </a:tr>
              <a:tr h="394160">
                <a:tc>
                  <a:txBody>
                    <a:bodyPr/>
                    <a:lstStyle/>
                    <a:p>
                      <a:pPr algn="l" fontAlgn="ct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Pjes</a:t>
                      </a:r>
                      <a:r>
                        <a:rPr lang="en-US" sz="1400" u="none" strike="noStrike" dirty="0" err="1">
                          <a:effectLst/>
                          <a:latin typeface="Times New Roman" panose="02020603050405020304" pitchFamily="18" charset="0"/>
                          <a:cs typeface="Times New Roman" panose="02020603050405020304" pitchFamily="18" charset="0"/>
                        </a:rPr>
                        <a:t>ë</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marrja</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n</a:t>
                      </a:r>
                      <a:r>
                        <a:rPr lang="en-US" sz="1400" u="none" strike="noStrike" dirty="0" err="1">
                          <a:effectLst/>
                          <a:latin typeface="Times New Roman" panose="02020603050405020304" pitchFamily="18" charset="0"/>
                          <a:cs typeface="Times New Roman" panose="02020603050405020304" pitchFamily="18" charset="0"/>
                        </a:rPr>
                        <a:t>ë</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PVE Nations League</a:t>
                      </a:r>
                    </a:p>
                  </a:txBody>
                  <a:tcPr marL="7620" marR="7620" marT="7620" marB="0" anchor="ctr"/>
                </a:tc>
                <a:tc>
                  <a:txBody>
                    <a:bodyPr/>
                    <a:lstStyle/>
                    <a:p>
                      <a:pPr algn="ctr" fontAlgn="ct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b="0" i="0" u="none" strike="noStrike" dirty="0">
                          <a:solidFill>
                            <a:srgbClr val="2F2F2F"/>
                          </a:solidFill>
                          <a:effectLst/>
                          <a:latin typeface="Times New Roman" panose="02020603050405020304" pitchFamily="18" charset="0"/>
                          <a:cs typeface="Times New Roman" panose="02020603050405020304" pitchFamily="18" charset="0"/>
                        </a:rPr>
                        <a:t>27,600.00</a:t>
                      </a:r>
                    </a:p>
                  </a:txBody>
                  <a:tcPr marL="7620" marR="7620" marT="7620" marB="0" anchor="ctr"/>
                </a:tc>
                <a:tc>
                  <a:txBody>
                    <a:bodyPr/>
                    <a:lstStyle/>
                    <a:p>
                      <a:pPr algn="ctr" fontAlgn="ctr"/>
                      <a:r>
                        <a:rPr lang="en-US" sz="1400" b="0" i="0" u="none" strike="noStrike" dirty="0">
                          <a:solidFill>
                            <a:srgbClr val="2F2F2F"/>
                          </a:solidFill>
                          <a:effectLst/>
                          <a:latin typeface="Times New Roman" panose="02020603050405020304" pitchFamily="18" charset="0"/>
                          <a:cs typeface="Times New Roman" panose="02020603050405020304" pitchFamily="18" charset="0"/>
                        </a:rPr>
                        <a:t>27,600.00</a:t>
                      </a:r>
                    </a:p>
                  </a:txBody>
                  <a:tcPr marL="7620" marR="7620" marT="7620" marB="0" anchor="ctr"/>
                </a:tc>
                <a:extLst>
                  <a:ext uri="{0D108BD9-81ED-4DB2-BD59-A6C34878D82A}">
                    <a16:rowId xmlns:a16="http://schemas.microsoft.com/office/drawing/2014/main" val="2243642812"/>
                  </a:ext>
                </a:extLst>
              </a:tr>
              <a:tr h="362899">
                <a:tc>
                  <a:txBody>
                    <a:bodyPr/>
                    <a:lstStyle/>
                    <a:p>
                      <a:pPr algn="l" fontAlgn="ct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Pjes</a:t>
                      </a:r>
                      <a:r>
                        <a:rPr lang="en-US" sz="1400" u="none" strike="noStrike" dirty="0" err="1">
                          <a:effectLst/>
                          <a:latin typeface="Times New Roman" panose="02020603050405020304" pitchFamily="18" charset="0"/>
                          <a:cs typeface="Times New Roman" panose="02020603050405020304" pitchFamily="18" charset="0"/>
                        </a:rPr>
                        <a:t>ë</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marrja</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n</a:t>
                      </a:r>
                      <a:r>
                        <a:rPr lang="en-US" sz="1400" u="none" strike="noStrike" dirty="0" err="1">
                          <a:effectLst/>
                          <a:latin typeface="Times New Roman" panose="02020603050405020304" pitchFamily="18" charset="0"/>
                          <a:cs typeface="Times New Roman" panose="02020603050405020304" pitchFamily="18" charset="0"/>
                        </a:rPr>
                        <a:t>ë</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Turne</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Nd</a:t>
                      </a:r>
                      <a:r>
                        <a:rPr lang="en-US" sz="1400" u="none" strike="noStrike" dirty="0" err="1">
                          <a:effectLst/>
                          <a:latin typeface="Times New Roman" panose="02020603050405020304" pitchFamily="18" charset="0"/>
                          <a:cs typeface="Times New Roman" panose="02020603050405020304" pitchFamily="18" charset="0"/>
                        </a:rPr>
                        <a:t>ë</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rkomb</a:t>
                      </a:r>
                      <a:r>
                        <a:rPr lang="en-US" sz="1400" u="none" strike="noStrike" dirty="0" err="1">
                          <a:effectLst/>
                          <a:latin typeface="Times New Roman" panose="02020603050405020304" pitchFamily="18" charset="0"/>
                          <a:cs typeface="Times New Roman" panose="02020603050405020304" pitchFamily="18" charset="0"/>
                        </a:rPr>
                        <a:t>ë</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tar</a:t>
                      </a: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b="0" i="0" u="none" strike="noStrike" dirty="0">
                          <a:solidFill>
                            <a:srgbClr val="2F2F2F"/>
                          </a:solidFill>
                          <a:effectLst/>
                          <a:latin typeface="Times New Roman" panose="02020603050405020304" pitchFamily="18" charset="0"/>
                          <a:cs typeface="Times New Roman" panose="02020603050405020304" pitchFamily="18" charset="0"/>
                        </a:rPr>
                        <a:t>2</a:t>
                      </a:r>
                    </a:p>
                  </a:txBody>
                  <a:tcPr marL="7620" marR="7620" marT="7620" marB="0" anchor="ctr"/>
                </a:tc>
                <a:tc>
                  <a:txBody>
                    <a:bodyPr/>
                    <a:lstStyle/>
                    <a:p>
                      <a:pPr algn="ctr" fontAlgn="ct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b="0" i="0" u="none" strike="noStrike" dirty="0">
                          <a:solidFill>
                            <a:srgbClr val="2F2F2F"/>
                          </a:solidFill>
                          <a:effectLst/>
                          <a:latin typeface="Times New Roman" panose="02020603050405020304" pitchFamily="18" charset="0"/>
                          <a:cs typeface="Times New Roman" panose="02020603050405020304" pitchFamily="18" charset="0"/>
                        </a:rPr>
                        <a:t>3,000.00</a:t>
                      </a:r>
                    </a:p>
                  </a:txBody>
                  <a:tcPr marL="7620" marR="7620" marT="7620" marB="0" anchor="ctr"/>
                </a:tc>
                <a:tc>
                  <a:txBody>
                    <a:bodyPr/>
                    <a:lstStyle/>
                    <a:p>
                      <a:pPr algn="ctr" fontAlgn="ctr"/>
                      <a:r>
                        <a:rPr lang="en-US" sz="1400" b="0" i="0" u="none" strike="noStrike" dirty="0">
                          <a:solidFill>
                            <a:srgbClr val="2F2F2F"/>
                          </a:solidFill>
                          <a:effectLst/>
                          <a:latin typeface="Times New Roman" panose="02020603050405020304" pitchFamily="18" charset="0"/>
                          <a:cs typeface="Times New Roman" panose="02020603050405020304" pitchFamily="18" charset="0"/>
                        </a:rPr>
                        <a:t>6,000.00</a:t>
                      </a:r>
                    </a:p>
                  </a:txBody>
                  <a:tcPr marL="7620" marR="7620" marT="7620" marB="0" anchor="ctr"/>
                </a:tc>
                <a:extLst>
                  <a:ext uri="{0D108BD9-81ED-4DB2-BD59-A6C34878D82A}">
                    <a16:rowId xmlns:a16="http://schemas.microsoft.com/office/drawing/2014/main" val="27834130"/>
                  </a:ext>
                </a:extLst>
              </a:tr>
              <a:tr h="474607">
                <a:tc>
                  <a:txBody>
                    <a:bodyPr/>
                    <a:lstStyle/>
                    <a:p>
                      <a:pPr algn="l" fontAlgn="ct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Takime</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me </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Shoqata</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p</a:t>
                      </a:r>
                      <a:r>
                        <a:rPr lang="en-US" sz="1400" u="none" strike="noStrike" dirty="0" err="1">
                          <a:effectLst/>
                          <a:latin typeface="Times New Roman" panose="02020603050405020304" pitchFamily="18" charset="0"/>
                          <a:cs typeface="Times New Roman" panose="02020603050405020304" pitchFamily="18" charset="0"/>
                        </a:rPr>
                        <a:t>ë</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r</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persona me </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nevoja</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t</a:t>
                      </a:r>
                      <a:r>
                        <a:rPr lang="en-US" sz="1400" u="none" strike="noStrike" dirty="0" err="1">
                          <a:effectLst/>
                          <a:latin typeface="Times New Roman" panose="02020603050405020304" pitchFamily="18" charset="0"/>
                          <a:cs typeface="Times New Roman" panose="02020603050405020304" pitchFamily="18" charset="0"/>
                        </a:rPr>
                        <a:t>ë</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veqanta</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p</a:t>
                      </a:r>
                      <a:r>
                        <a:rPr lang="en-US" sz="1400" u="none" strike="noStrike" dirty="0" err="1">
                          <a:effectLst/>
                          <a:latin typeface="Times New Roman" panose="02020603050405020304" pitchFamily="18" charset="0"/>
                          <a:cs typeface="Times New Roman" panose="02020603050405020304" pitchFamily="18" charset="0"/>
                        </a:rPr>
                        <a:t>ë</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r</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promovim</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a:t>
                      </a:r>
                      <a:r>
                        <a:rPr lang="en-US" sz="1400" b="0" i="0" u="none" strike="noStrike" dirty="0" err="1">
                          <a:solidFill>
                            <a:srgbClr val="2F2F2F"/>
                          </a:solidFill>
                          <a:effectLst/>
                          <a:latin typeface="Times New Roman" panose="02020603050405020304" pitchFamily="18" charset="0"/>
                          <a:cs typeface="Times New Roman" panose="02020603050405020304" pitchFamily="18" charset="0"/>
                        </a:rPr>
                        <a:t>t</a:t>
                      </a:r>
                      <a:r>
                        <a:rPr lang="en-US" sz="1400" u="none" strike="noStrike" dirty="0" err="1">
                          <a:effectLst/>
                          <a:latin typeface="Times New Roman" panose="02020603050405020304" pitchFamily="18" charset="0"/>
                          <a:cs typeface="Times New Roman" panose="02020603050405020304" pitchFamily="18" charset="0"/>
                        </a:rPr>
                        <a:t>ë</a:t>
                      </a:r>
                      <a:r>
                        <a:rPr lang="en-US" sz="1400" b="0" i="0" u="none" strike="noStrike" dirty="0">
                          <a:solidFill>
                            <a:srgbClr val="2F2F2F"/>
                          </a:solidFill>
                          <a:effectLst/>
                          <a:latin typeface="Times New Roman" panose="02020603050405020304" pitchFamily="18" charset="0"/>
                          <a:cs typeface="Times New Roman" panose="02020603050405020304" pitchFamily="18" charset="0"/>
                        </a:rPr>
                        <a:t> Paravolejbollit</a:t>
                      </a:r>
                    </a:p>
                  </a:txBody>
                  <a:tcPr marL="7620" marR="7620" marT="7620" marB="0" anchor="ctr"/>
                </a:tc>
                <a:tc>
                  <a:txBody>
                    <a:bodyPr/>
                    <a:lstStyle/>
                    <a:p>
                      <a:pPr algn="ctr" fontAlgn="ctr"/>
                      <a:r>
                        <a:rPr lang="en-US" sz="1400" b="0" i="0" u="none" strike="noStrike" dirty="0">
                          <a:solidFill>
                            <a:srgbClr val="2F2F2F"/>
                          </a:solidFill>
                          <a:effectLst/>
                          <a:latin typeface="Times New Roman" panose="02020603050405020304" pitchFamily="18" charset="0"/>
                          <a:cs typeface="Times New Roman" panose="02020603050405020304" pitchFamily="18" charset="0"/>
                        </a:rPr>
                        <a:t>10</a:t>
                      </a:r>
                    </a:p>
                  </a:txBody>
                  <a:tcPr marL="7620" marR="7620" marT="7620" marB="0" anchor="ctr"/>
                </a:tc>
                <a:tc>
                  <a:txBody>
                    <a:bodyPr/>
                    <a:lstStyle/>
                    <a:p>
                      <a:pPr algn="ctr" fontAlgn="ctr"/>
                      <a:r>
                        <a:rPr lang="en-US" sz="1400" b="0" i="0" u="none" strike="noStrike" dirty="0">
                          <a:solidFill>
                            <a:srgbClr val="2F2F2F"/>
                          </a:solidFill>
                          <a:effectLst/>
                          <a:latin typeface="Times New Roman" panose="02020603050405020304" pitchFamily="18" charset="0"/>
                          <a:cs typeface="Times New Roman" panose="02020603050405020304" pitchFamily="18" charset="0"/>
                        </a:rPr>
                        <a:t>100.00</a:t>
                      </a:r>
                    </a:p>
                  </a:txBody>
                  <a:tcPr marL="7620" marR="7620" marT="7620" marB="0" anchor="ctr"/>
                </a:tc>
                <a:tc>
                  <a:txBody>
                    <a:bodyPr/>
                    <a:lstStyle/>
                    <a:p>
                      <a:pPr algn="ctr" fontAlgn="ct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b="0" i="0" u="none" strike="noStrike" dirty="0">
                          <a:solidFill>
                            <a:srgbClr val="2F2F2F"/>
                          </a:solidFill>
                          <a:effectLst/>
                          <a:latin typeface="Times New Roman" panose="02020603050405020304" pitchFamily="18" charset="0"/>
                          <a:cs typeface="Times New Roman" panose="02020603050405020304" pitchFamily="18" charset="0"/>
                        </a:rPr>
                        <a:t>1,000.00</a:t>
                      </a:r>
                    </a:p>
                  </a:txBody>
                  <a:tcPr marL="7620" marR="7620" marT="7620" marB="0" anchor="ctr"/>
                </a:tc>
                <a:extLst>
                  <a:ext uri="{0D108BD9-81ED-4DB2-BD59-A6C34878D82A}">
                    <a16:rowId xmlns:a16="http://schemas.microsoft.com/office/drawing/2014/main" val="2669137394"/>
                  </a:ext>
                </a:extLst>
              </a:tr>
              <a:tr h="474607">
                <a:tc>
                  <a:txBody>
                    <a:bodyPr/>
                    <a:lstStyle/>
                    <a:p>
                      <a:pPr algn="l" fontAlgn="ct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endParaRPr lang="en-US" sz="1400" b="0" i="0" u="none" strike="noStrike" dirty="0">
                        <a:solidFill>
                          <a:srgbClr val="2F2F2F"/>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val="1007523907"/>
                  </a:ext>
                </a:extLst>
              </a:tr>
              <a:tr h="474607">
                <a:tc>
                  <a:txBody>
                    <a:bodyPr/>
                    <a:lstStyle/>
                    <a:p>
                      <a:pPr algn="l" fontAlgn="ctr"/>
                      <a:r>
                        <a:rPr lang="en-US" sz="1400" u="none" strike="noStrike" dirty="0" err="1">
                          <a:effectLst/>
                          <a:latin typeface="Times New Roman" panose="02020603050405020304" pitchFamily="18" charset="0"/>
                          <a:cs typeface="Times New Roman" panose="02020603050405020304" pitchFamily="18" charset="0"/>
                        </a:rPr>
                        <a:t>Buxheti</a:t>
                      </a:r>
                      <a:r>
                        <a:rPr lang="en-US" sz="1400" u="none" strike="noStrike" dirty="0">
                          <a:effectLst/>
                          <a:latin typeface="Times New Roman" panose="02020603050405020304" pitchFamily="18" charset="0"/>
                          <a:cs typeface="Times New Roman" panose="02020603050405020304" pitchFamily="18" charset="0"/>
                        </a:rPr>
                        <a:t> </a:t>
                      </a:r>
                      <a:r>
                        <a:rPr lang="sq-AL" sz="1400" u="none" strike="noStrike" dirty="0">
                          <a:effectLst/>
                          <a:latin typeface="Times New Roman" panose="02020603050405020304" pitchFamily="18" charset="0"/>
                          <a:cs typeface="Times New Roman" panose="02020603050405020304" pitchFamily="18" charset="0"/>
                        </a:rPr>
                        <a:t>i</a:t>
                      </a:r>
                      <a:r>
                        <a:rPr lang="sq-AL" sz="1400" u="none" strike="noStrike" baseline="0"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paraparë</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për</a:t>
                      </a:r>
                      <a:r>
                        <a:rPr lang="en-US" sz="1400" u="none" strike="noStrike" dirty="0">
                          <a:effectLst/>
                          <a:latin typeface="Times New Roman" panose="02020603050405020304" pitchFamily="18" charset="0"/>
                          <a:cs typeface="Times New Roman" panose="02020603050405020304" pitchFamily="18" charset="0"/>
                        </a:rPr>
                        <a:t> </a:t>
                      </a:r>
                      <a:r>
                        <a:rPr lang="en-US" sz="1400" u="none" strike="noStrike" dirty="0" err="1">
                          <a:effectLst/>
                          <a:latin typeface="Times New Roman" panose="02020603050405020304" pitchFamily="18" charset="0"/>
                          <a:cs typeface="Times New Roman" panose="02020603050405020304" pitchFamily="18" charset="0"/>
                        </a:rPr>
                        <a:t>një</a:t>
                      </a:r>
                      <a:r>
                        <a:rPr lang="en-US" sz="1400" u="none" strike="noStrike" dirty="0">
                          <a:effectLst/>
                          <a:latin typeface="Times New Roman" panose="02020603050405020304" pitchFamily="18" charset="0"/>
                          <a:cs typeface="Times New Roman" panose="02020603050405020304" pitchFamily="18" charset="0"/>
                        </a:rPr>
                        <a:t> vit</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 </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 </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 </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117,800.00 </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val="1605503825"/>
                  </a:ext>
                </a:extLst>
              </a:tr>
            </a:tbl>
          </a:graphicData>
        </a:graphic>
      </p:graphicFrame>
      <p:sp>
        <p:nvSpPr>
          <p:cNvPr id="8" name="Rectangle 7">
            <a:extLst>
              <a:ext uri="{FF2B5EF4-FFF2-40B4-BE49-F238E27FC236}">
                <a16:creationId xmlns:a16="http://schemas.microsoft.com/office/drawing/2014/main" id="{6B7C238E-7CC1-4362-8481-BC01A84B67D6}"/>
              </a:ext>
            </a:extLst>
          </p:cNvPr>
          <p:cNvSpPr/>
          <p:nvPr/>
        </p:nvSpPr>
        <p:spPr>
          <a:xfrm>
            <a:off x="0" y="6661923"/>
            <a:ext cx="12192000" cy="196077"/>
          </a:xfrm>
          <a:prstGeom prst="rect">
            <a:avLst/>
          </a:prstGeom>
          <a:solidFill>
            <a:srgbClr val="44546B"/>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438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left)">
                                      <p:cBhvr>
                                        <p:cTn id="7" dur="750"/>
                                        <p:tgtEl>
                                          <p:spTgt spid="72"/>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15829FCC-0D48-4584-A21F-F83D88F857EF}"/>
              </a:ext>
            </a:extLst>
          </p:cNvPr>
          <p:cNvSpPr/>
          <p:nvPr/>
        </p:nvSpPr>
        <p:spPr>
          <a:xfrm>
            <a:off x="0" y="6661923"/>
            <a:ext cx="12192000" cy="196077"/>
          </a:xfrm>
          <a:prstGeom prst="rect">
            <a:avLst/>
          </a:prstGeom>
          <a:solidFill>
            <a:srgbClr val="44546B"/>
          </a:solidFill>
          <a:ln w="63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505271" y="1282889"/>
            <a:ext cx="6414143" cy="1015663"/>
          </a:xfrm>
          <a:prstGeom prst="rect">
            <a:avLst/>
          </a:prstGeom>
          <a:noFill/>
        </p:spPr>
        <p:txBody>
          <a:bodyPr wrap="square" rtlCol="0">
            <a:spAutoFit/>
          </a:bodyPr>
          <a:lstStyle/>
          <a:p>
            <a:pPr algn="ctr"/>
            <a:r>
              <a:rPr lang="en-US" sz="6000" dirty="0" err="1">
                <a:solidFill>
                  <a:schemeClr val="bg1"/>
                </a:solidFill>
                <a:latin typeface="Script MT Bold" panose="03040602040607080904" pitchFamily="66" charset="0"/>
                <a:cs typeface="Times New Roman" panose="02020603050405020304" pitchFamily="18" charset="0"/>
              </a:rPr>
              <a:t>Faleminderit</a:t>
            </a:r>
            <a:endParaRPr lang="en-US" sz="6000" dirty="0">
              <a:solidFill>
                <a:schemeClr val="bg1"/>
              </a:solidFill>
              <a:latin typeface="Script MT Bold" panose="03040602040607080904" pitchFamily="66" charset="0"/>
              <a:cs typeface="Times New Roman" panose="02020603050405020304" pitchFamily="18" charset="0"/>
            </a:endParaRPr>
          </a:p>
        </p:txBody>
      </p:sp>
      <p:sp>
        <p:nvSpPr>
          <p:cNvPr id="3" name="Rectangle 2">
            <a:extLst>
              <a:ext uri="{FF2B5EF4-FFF2-40B4-BE49-F238E27FC236}">
                <a16:creationId xmlns:a16="http://schemas.microsoft.com/office/drawing/2014/main" id="{0505A0F8-9B61-4D6C-A41E-FD8E53EE2F85}"/>
              </a:ext>
            </a:extLst>
          </p:cNvPr>
          <p:cNvSpPr/>
          <p:nvPr/>
        </p:nvSpPr>
        <p:spPr>
          <a:xfrm>
            <a:off x="8780265" y="4714086"/>
            <a:ext cx="3060619" cy="1708160"/>
          </a:xfrm>
          <a:prstGeom prst="rect">
            <a:avLst/>
          </a:prstGeom>
        </p:spPr>
        <p:txBody>
          <a:bodyPr wrap="square">
            <a:spAutoFit/>
          </a:bodyPr>
          <a:lstStyle/>
          <a:p>
            <a:r>
              <a:rPr lang="en-US" sz="1500" b="1" dirty="0">
                <a:solidFill>
                  <a:schemeClr val="bg1"/>
                </a:solidFill>
                <a:latin typeface="Times New Roman" panose="02020603050405020304" pitchFamily="18" charset="0"/>
                <a:cs typeface="Times New Roman" panose="02020603050405020304" pitchFamily="18" charset="0"/>
              </a:rPr>
              <a:t>Address:</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Pallati</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iRinisë</a:t>
            </a:r>
            <a:endParaRPr lang="en-US" sz="1500" dirty="0">
              <a:solidFill>
                <a:schemeClr val="bg1"/>
              </a:solidFill>
              <a:latin typeface="Times New Roman" panose="02020603050405020304" pitchFamily="18" charset="0"/>
              <a:cs typeface="Times New Roman" panose="02020603050405020304" pitchFamily="18" charset="0"/>
            </a:endParaRPr>
          </a:p>
          <a:p>
            <a:r>
              <a:rPr lang="en-US" sz="1500" dirty="0">
                <a:solidFill>
                  <a:schemeClr val="bg1"/>
                </a:solidFill>
                <a:latin typeface="Times New Roman" panose="02020603050405020304" pitchFamily="18" charset="0"/>
                <a:cs typeface="Times New Roman" panose="02020603050405020304" pitchFamily="18" charset="0"/>
              </a:rPr>
              <a:t>10000, </a:t>
            </a:r>
            <a:r>
              <a:rPr lang="en-US" sz="1500" dirty="0" err="1">
                <a:solidFill>
                  <a:schemeClr val="bg1"/>
                </a:solidFill>
                <a:latin typeface="Times New Roman" panose="02020603050405020304" pitchFamily="18" charset="0"/>
                <a:cs typeface="Times New Roman" panose="02020603050405020304" pitchFamily="18" charset="0"/>
              </a:rPr>
              <a:t>Prishtina</a:t>
            </a:r>
            <a:r>
              <a:rPr lang="en-US" sz="1500" dirty="0">
                <a:solidFill>
                  <a:schemeClr val="bg1"/>
                </a:solidFill>
                <a:latin typeface="Times New Roman" panose="02020603050405020304" pitchFamily="18" charset="0"/>
                <a:cs typeface="Times New Roman" panose="02020603050405020304" pitchFamily="18" charset="0"/>
              </a:rPr>
              <a:t>.</a:t>
            </a:r>
          </a:p>
          <a:p>
            <a:r>
              <a:rPr lang="en-US" sz="1500" dirty="0">
                <a:solidFill>
                  <a:schemeClr val="bg1"/>
                </a:solidFill>
                <a:latin typeface="Times New Roman" panose="02020603050405020304" pitchFamily="18" charset="0"/>
                <a:cs typeface="Times New Roman" panose="02020603050405020304" pitchFamily="18" charset="0"/>
              </a:rPr>
              <a:t>Republic of Kosovo                                         </a:t>
            </a:r>
          </a:p>
          <a:p>
            <a:r>
              <a:rPr lang="en-US" sz="1500" b="1" dirty="0">
                <a:solidFill>
                  <a:schemeClr val="bg1"/>
                </a:solidFill>
                <a:latin typeface="Times New Roman" panose="02020603050405020304" pitchFamily="18" charset="0"/>
                <a:cs typeface="Times New Roman" panose="02020603050405020304" pitchFamily="18" charset="0"/>
              </a:rPr>
              <a:t>T:</a:t>
            </a:r>
            <a:r>
              <a:rPr lang="en-US" sz="1500" dirty="0">
                <a:solidFill>
                  <a:schemeClr val="bg1"/>
                </a:solidFill>
                <a:latin typeface="Times New Roman" panose="02020603050405020304" pitchFamily="18" charset="0"/>
                <a:cs typeface="Times New Roman" panose="02020603050405020304" pitchFamily="18" charset="0"/>
              </a:rPr>
              <a:t> +38344 112222                                                              </a:t>
            </a:r>
            <a:r>
              <a:rPr lang="en-US" sz="1500" b="1" dirty="0">
                <a:solidFill>
                  <a:schemeClr val="bg1"/>
                </a:solidFill>
                <a:latin typeface="Times New Roman" panose="02020603050405020304" pitchFamily="18" charset="0"/>
                <a:cs typeface="Times New Roman" panose="02020603050405020304" pitchFamily="18" charset="0"/>
              </a:rPr>
              <a:t>E:</a:t>
            </a:r>
            <a:r>
              <a:rPr lang="en-US" sz="1500" dirty="0">
                <a:solidFill>
                  <a:schemeClr val="bg1"/>
                </a:solidFill>
                <a:latin typeface="Times New Roman" panose="02020603050405020304" pitchFamily="18" charset="0"/>
                <a:cs typeface="Times New Roman" panose="02020603050405020304" pitchFamily="18" charset="0"/>
              </a:rPr>
              <a:t> paravolleykosova@gmail.com</a:t>
            </a:r>
          </a:p>
          <a:p>
            <a:r>
              <a:rPr lang="en-US" sz="1500" b="1" dirty="0">
                <a:solidFill>
                  <a:schemeClr val="bg1"/>
                </a:solidFill>
                <a:latin typeface="Times New Roman" panose="02020603050405020304" pitchFamily="18" charset="0"/>
                <a:cs typeface="Times New Roman" panose="02020603050405020304" pitchFamily="18" charset="0"/>
              </a:rPr>
              <a:t>F: </a:t>
            </a:r>
            <a:r>
              <a:rPr lang="en-US" sz="1500" dirty="0">
                <a:solidFill>
                  <a:schemeClr val="bg1"/>
                </a:solidFill>
                <a:latin typeface="Times New Roman" panose="02020603050405020304" pitchFamily="18" charset="0"/>
                <a:cs typeface="Times New Roman" panose="02020603050405020304" pitchFamily="18" charset="0"/>
              </a:rPr>
              <a:t>facebook.com/ </a:t>
            </a:r>
            <a:r>
              <a:rPr lang="en-US" sz="1500" dirty="0" err="1">
                <a:solidFill>
                  <a:schemeClr val="bg1"/>
                </a:solidFill>
                <a:latin typeface="Times New Roman" panose="02020603050405020304" pitchFamily="18" charset="0"/>
                <a:cs typeface="Times New Roman" panose="02020603050405020304" pitchFamily="18" charset="0"/>
              </a:rPr>
              <a:t>Paravolley</a:t>
            </a:r>
            <a:r>
              <a:rPr lang="en-US" sz="1500" dirty="0">
                <a:solidFill>
                  <a:schemeClr val="bg1"/>
                </a:solidFill>
                <a:latin typeface="Times New Roman" panose="02020603050405020304" pitchFamily="18" charset="0"/>
                <a:cs typeface="Times New Roman" panose="02020603050405020304" pitchFamily="18" charset="0"/>
              </a:rPr>
              <a:t> </a:t>
            </a:r>
            <a:r>
              <a:rPr lang="en-US" sz="1500" dirty="0" err="1">
                <a:solidFill>
                  <a:schemeClr val="bg1"/>
                </a:solidFill>
                <a:latin typeface="Times New Roman" panose="02020603050405020304" pitchFamily="18" charset="0"/>
                <a:cs typeface="Times New Roman" panose="02020603050405020304" pitchFamily="18" charset="0"/>
              </a:rPr>
              <a:t>Kosova</a:t>
            </a:r>
            <a:r>
              <a:rPr lang="en-US" sz="1500" dirty="0">
                <a:solidFill>
                  <a:schemeClr val="bg1"/>
                </a:solidFill>
                <a:latin typeface="Times New Roman" panose="02020603050405020304" pitchFamily="18" charset="0"/>
                <a:cs typeface="Times New Roman" panose="02020603050405020304" pitchFamily="18" charset="0"/>
              </a:rPr>
              <a:t> </a:t>
            </a:r>
          </a:p>
          <a:p>
            <a:r>
              <a:rPr lang="en-US" sz="1500" dirty="0">
                <a:solidFill>
                  <a:schemeClr val="bg1"/>
                </a:solidFill>
                <a:latin typeface="Times New Roman" panose="02020603050405020304" pitchFamily="18" charset="0"/>
                <a:cs typeface="Times New Roman" panose="02020603050405020304" pitchFamily="18" charset="0"/>
              </a:rPr>
              <a:t>Instagram: </a:t>
            </a:r>
            <a:r>
              <a:rPr lang="en-US" sz="1500" dirty="0" err="1">
                <a:solidFill>
                  <a:schemeClr val="bg1"/>
                </a:solidFill>
                <a:latin typeface="Times New Roman" panose="02020603050405020304" pitchFamily="18" charset="0"/>
                <a:cs typeface="Times New Roman" panose="02020603050405020304" pitchFamily="18" charset="0"/>
              </a:rPr>
              <a:t>paravolleykosova</a:t>
            </a:r>
            <a:endParaRPr lang="en-US" sz="1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35365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627F2-2CBB-4766-A0B4-605BB753F7BC}"/>
              </a:ext>
            </a:extLst>
          </p:cNvPr>
          <p:cNvSpPr>
            <a:spLocks noGrp="1"/>
          </p:cNvSpPr>
          <p:nvPr>
            <p:ph type="ctrTitle"/>
          </p:nvPr>
        </p:nvSpPr>
        <p:spPr>
          <a:xfrm>
            <a:off x="630315" y="217504"/>
            <a:ext cx="11123720" cy="6497332"/>
          </a:xfrm>
          <a:solidFill>
            <a:schemeClr val="accent1">
              <a:lumMod val="60000"/>
              <a:lumOff val="40000"/>
            </a:schemeClr>
          </a:solidFill>
        </p:spPr>
        <p:txBody>
          <a:bodyPr anchor="ctr">
            <a:normAutofit/>
          </a:bodyPr>
          <a:lstStyle/>
          <a:p>
            <a:pPr algn="l"/>
            <a:r>
              <a:rPr lang="en-US" sz="1200" b="1" dirty="0" err="1"/>
              <a:t>Prishtinë</a:t>
            </a:r>
            <a:r>
              <a:rPr lang="en-US" sz="1200" b="1" dirty="0"/>
              <a:t>, 09.05.2025</a:t>
            </a:r>
            <a:br>
              <a:rPr lang="en-US" sz="1200" b="1" dirty="0"/>
            </a:br>
            <a:br>
              <a:rPr lang="en-US" sz="1200" b="1" dirty="0"/>
            </a:br>
            <a:r>
              <a:rPr lang="en-US" sz="1600" b="1" dirty="0"/>
              <a:t>Për:</a:t>
            </a:r>
            <a:br>
              <a:rPr lang="en-US" sz="1200" b="1" dirty="0"/>
            </a:br>
            <a:br>
              <a:rPr lang="en-US" sz="1200" b="1" dirty="0"/>
            </a:br>
            <a:br>
              <a:rPr lang="en-US" sz="1200" b="1" dirty="0"/>
            </a:br>
            <a:r>
              <a:rPr lang="en-US" sz="1400" b="1" dirty="0"/>
              <a:t>KËRKESË PËR SPONSORIZIM</a:t>
            </a:r>
            <a:br>
              <a:rPr lang="en-US" sz="1200" b="1" dirty="0"/>
            </a:br>
            <a:br>
              <a:rPr lang="en-US" sz="1200" b="1" dirty="0"/>
            </a:br>
            <a:br>
              <a:rPr lang="en-US" sz="1200" b="1" dirty="0"/>
            </a:br>
            <a:r>
              <a:rPr lang="en-US" sz="1400" b="1" dirty="0"/>
              <a:t>I nderuar </a:t>
            </a:r>
            <a:r>
              <a:rPr lang="en-US" sz="1400" b="1" dirty="0" err="1"/>
              <a:t>staf</a:t>
            </a:r>
            <a:r>
              <a:rPr lang="en-US" sz="1400" b="1" dirty="0"/>
              <a:t> </a:t>
            </a:r>
            <a:r>
              <a:rPr lang="en-US" sz="1400" b="1" dirty="0" err="1"/>
              <a:t>i</a:t>
            </a:r>
            <a:r>
              <a:rPr lang="en-US" sz="1400" b="1" dirty="0"/>
              <a:t> </a:t>
            </a:r>
            <a:r>
              <a:rPr lang="en-US" sz="1400" b="1" dirty="0" err="1"/>
              <a:t>kompanisë</a:t>
            </a:r>
            <a:r>
              <a:rPr lang="en-US" sz="1400" b="1" dirty="0"/>
              <a:t> </a:t>
            </a:r>
            <a:r>
              <a:rPr lang="en-US" sz="1400" b="1" dirty="0" err="1"/>
              <a:t>Prisig</a:t>
            </a:r>
            <a:r>
              <a:rPr lang="en-US" sz="1400" b="1" dirty="0"/>
              <a:t> </a:t>
            </a:r>
            <a:br>
              <a:rPr lang="en-US" sz="1400" b="1" dirty="0"/>
            </a:br>
            <a:r>
              <a:rPr lang="en-US" sz="1400" b="1" dirty="0" err="1"/>
              <a:t>Federata</a:t>
            </a:r>
            <a:r>
              <a:rPr lang="en-US" sz="1400" b="1" dirty="0"/>
              <a:t> e Paravolejbollit e </a:t>
            </a:r>
            <a:r>
              <a:rPr lang="en-US" sz="1400" b="1" dirty="0" err="1"/>
              <a:t>Kosovës</a:t>
            </a:r>
            <a:r>
              <a:rPr lang="en-US" sz="1400" b="1" dirty="0"/>
              <a:t>, </a:t>
            </a:r>
            <a:r>
              <a:rPr lang="en-US" sz="1400" b="1" dirty="0" err="1"/>
              <a:t>si</a:t>
            </a:r>
            <a:r>
              <a:rPr lang="en-US" sz="1400" b="1" dirty="0"/>
              <a:t> një </a:t>
            </a:r>
            <a:r>
              <a:rPr lang="en-US" sz="1400" b="1" dirty="0" err="1"/>
              <a:t>prej</a:t>
            </a:r>
            <a:r>
              <a:rPr lang="en-US" sz="1400" b="1" dirty="0"/>
              <a:t> klubeve më </a:t>
            </a:r>
            <a:r>
              <a:rPr lang="en-US" sz="1400" b="1" dirty="0" err="1"/>
              <a:t>aktive</a:t>
            </a:r>
            <a:r>
              <a:rPr lang="en-US" sz="1400" b="1" dirty="0"/>
              <a:t> dhe me </a:t>
            </a:r>
            <a:r>
              <a:rPr lang="en-US" sz="1400" b="1" dirty="0" err="1"/>
              <a:t>traditë</a:t>
            </a:r>
            <a:r>
              <a:rPr lang="en-US" sz="1400" b="1" dirty="0"/>
              <a:t> në </a:t>
            </a:r>
            <a:r>
              <a:rPr lang="en-US" sz="1400" b="1" dirty="0" err="1"/>
              <a:t>zhvillimin</a:t>
            </a:r>
            <a:r>
              <a:rPr lang="en-US" sz="1400" b="1" dirty="0"/>
              <a:t> e sportit të </a:t>
            </a:r>
            <a:r>
              <a:rPr lang="en-US" sz="1400" b="1" dirty="0" err="1"/>
              <a:t>volejbollit</a:t>
            </a:r>
            <a:r>
              <a:rPr lang="en-US" sz="1400" b="1" dirty="0"/>
              <a:t> në </a:t>
            </a:r>
            <a:r>
              <a:rPr lang="en-US" sz="1400" b="1" dirty="0" err="1"/>
              <a:t>vendin</a:t>
            </a:r>
            <a:r>
              <a:rPr lang="en-US" sz="1400" b="1" dirty="0"/>
              <a:t> </a:t>
            </a:r>
            <a:r>
              <a:rPr lang="en-US" sz="1400" b="1" dirty="0" err="1"/>
              <a:t>tonë</a:t>
            </a:r>
            <a:r>
              <a:rPr lang="en-US" sz="1400" b="1" dirty="0"/>
              <a:t>, po </a:t>
            </a:r>
            <a:r>
              <a:rPr lang="en-US" sz="1400" b="1" dirty="0" err="1"/>
              <a:t>vazhdon</a:t>
            </a:r>
            <a:r>
              <a:rPr lang="en-US" sz="1400" b="1" dirty="0"/>
              <a:t> të </a:t>
            </a:r>
            <a:r>
              <a:rPr lang="en-US" sz="1400" b="1" dirty="0" err="1"/>
              <a:t>investojë</a:t>
            </a:r>
            <a:r>
              <a:rPr lang="en-US" sz="1400" b="1" dirty="0"/>
              <a:t> në të </a:t>
            </a:r>
            <a:r>
              <a:rPr lang="en-US" sz="1400" b="1" dirty="0" err="1"/>
              <a:t>rinjtë</a:t>
            </a:r>
            <a:r>
              <a:rPr lang="en-US" sz="1400" b="1" dirty="0"/>
              <a:t>, në </a:t>
            </a:r>
            <a:r>
              <a:rPr lang="en-US" sz="1400" b="1" dirty="0" err="1"/>
              <a:t>sportin</a:t>
            </a:r>
            <a:r>
              <a:rPr lang="en-US" sz="1400" b="1" dirty="0"/>
              <a:t> e </a:t>
            </a:r>
            <a:r>
              <a:rPr lang="en-US" sz="1400" b="1" dirty="0" err="1"/>
              <a:t>pastër</a:t>
            </a:r>
            <a:r>
              <a:rPr lang="en-US" sz="1400" b="1" dirty="0"/>
              <a:t> dhe në </a:t>
            </a:r>
            <a:r>
              <a:rPr lang="en-US" sz="1400" b="1" dirty="0" err="1"/>
              <a:t>ngritjen</a:t>
            </a:r>
            <a:r>
              <a:rPr lang="en-US" sz="1400" b="1" dirty="0"/>
              <a:t> e </a:t>
            </a:r>
            <a:r>
              <a:rPr lang="en-US" sz="1400" b="1" dirty="0" err="1"/>
              <a:t>nivelit</a:t>
            </a:r>
            <a:r>
              <a:rPr lang="en-US" sz="1400" b="1" dirty="0"/>
              <a:t> </a:t>
            </a:r>
            <a:r>
              <a:rPr lang="en-US" sz="1400" b="1" dirty="0" err="1"/>
              <a:t>garues</a:t>
            </a:r>
            <a:r>
              <a:rPr lang="en-US" sz="1400" b="1" dirty="0"/>
              <a:t> në </a:t>
            </a:r>
            <a:r>
              <a:rPr lang="en-US" sz="1400" b="1" dirty="0" err="1"/>
              <a:t>kampionate</a:t>
            </a:r>
            <a:r>
              <a:rPr lang="en-US" sz="1400" b="1" dirty="0"/>
              <a:t> </a:t>
            </a:r>
            <a:r>
              <a:rPr lang="en-US" sz="1400" b="1" dirty="0" err="1"/>
              <a:t>kombëtare</a:t>
            </a:r>
            <a:r>
              <a:rPr lang="en-US" sz="1400" b="1" dirty="0"/>
              <a:t> dhe </a:t>
            </a:r>
            <a:r>
              <a:rPr lang="en-US" sz="1400" b="1" dirty="0" err="1"/>
              <a:t>ndërkombëtare</a:t>
            </a:r>
            <a:r>
              <a:rPr lang="en-US" sz="1400" b="1" dirty="0"/>
              <a:t>.</a:t>
            </a:r>
            <a:br>
              <a:rPr lang="en-US" sz="1400" b="1" dirty="0"/>
            </a:br>
            <a:br>
              <a:rPr lang="en-US" sz="1400" b="1" dirty="0"/>
            </a:br>
            <a:r>
              <a:rPr lang="en-US" sz="1400" b="1" dirty="0"/>
              <a:t>Me </a:t>
            </a:r>
            <a:r>
              <a:rPr lang="en-US" sz="1400" b="1" dirty="0" err="1"/>
              <a:t>këtë</a:t>
            </a:r>
            <a:r>
              <a:rPr lang="en-US" sz="1400" b="1" dirty="0"/>
              <a:t> </a:t>
            </a:r>
            <a:r>
              <a:rPr lang="en-US" sz="1400" b="1" dirty="0" err="1"/>
              <a:t>letër</a:t>
            </a:r>
            <a:r>
              <a:rPr lang="en-US" sz="1400" b="1" dirty="0"/>
              <a:t>, </a:t>
            </a:r>
            <a:r>
              <a:rPr lang="en-US" sz="1400" b="1" dirty="0" err="1"/>
              <a:t>kemi</a:t>
            </a:r>
            <a:r>
              <a:rPr lang="en-US" sz="1400" b="1" dirty="0"/>
              <a:t> </a:t>
            </a:r>
            <a:r>
              <a:rPr lang="en-US" sz="1400" b="1" dirty="0" err="1"/>
              <a:t>kënaqësinë</a:t>
            </a:r>
            <a:r>
              <a:rPr lang="en-US" sz="1400" b="1" dirty="0"/>
              <a:t> </a:t>
            </a:r>
            <a:r>
              <a:rPr lang="en-US" sz="1400" b="1" dirty="0" err="1"/>
              <a:t>t’ju</a:t>
            </a:r>
            <a:r>
              <a:rPr lang="en-US" sz="1400" b="1" dirty="0"/>
              <a:t> </a:t>
            </a:r>
            <a:r>
              <a:rPr lang="en-US" sz="1400" b="1" dirty="0" err="1"/>
              <a:t>drejtohemi</a:t>
            </a:r>
            <a:r>
              <a:rPr lang="en-US" sz="1400" b="1" dirty="0"/>
              <a:t> me </a:t>
            </a:r>
            <a:r>
              <a:rPr lang="en-US" sz="1400" b="1" dirty="0" err="1"/>
              <a:t>kërkesën</a:t>
            </a:r>
            <a:r>
              <a:rPr lang="en-US" sz="1400" b="1" dirty="0"/>
              <a:t> </a:t>
            </a:r>
            <a:r>
              <a:rPr lang="en-US" sz="1400" b="1" dirty="0" err="1"/>
              <a:t>për</a:t>
            </a:r>
            <a:r>
              <a:rPr lang="en-US" sz="1400" b="1" dirty="0"/>
              <a:t> të </a:t>
            </a:r>
            <a:r>
              <a:rPr lang="en-US" sz="1400" b="1" dirty="0" err="1"/>
              <a:t>mbështetur</a:t>
            </a:r>
            <a:r>
              <a:rPr lang="en-US" sz="1400" b="1" dirty="0"/>
              <a:t> </a:t>
            </a:r>
            <a:r>
              <a:rPr lang="en-US" sz="1400" b="1" dirty="0" err="1"/>
              <a:t>klubin</a:t>
            </a:r>
            <a:r>
              <a:rPr lang="en-US" sz="1400" b="1" dirty="0"/>
              <a:t> </a:t>
            </a:r>
            <a:r>
              <a:rPr lang="en-US" sz="1400" b="1" dirty="0" err="1"/>
              <a:t>tonë</a:t>
            </a:r>
            <a:r>
              <a:rPr lang="en-US" sz="1400" b="1" dirty="0"/>
              <a:t> </a:t>
            </a:r>
            <a:r>
              <a:rPr lang="en-US" sz="1400" b="1" dirty="0" err="1"/>
              <a:t>përmes</a:t>
            </a:r>
            <a:r>
              <a:rPr lang="en-US" sz="1400" b="1" dirty="0"/>
              <a:t> një </a:t>
            </a:r>
            <a:r>
              <a:rPr lang="en-US" sz="1400" b="1" dirty="0" err="1"/>
              <a:t>sponsorizimi</a:t>
            </a:r>
            <a:r>
              <a:rPr lang="en-US" sz="1400" b="1" dirty="0"/>
              <a:t> në </a:t>
            </a:r>
            <a:r>
              <a:rPr lang="en-US" sz="1400" b="1" dirty="0" err="1"/>
              <a:t>vlerë</a:t>
            </a:r>
            <a:r>
              <a:rPr lang="en-US" sz="1400" b="1" dirty="0"/>
              <a:t> </a:t>
            </a:r>
            <a:r>
              <a:rPr lang="en-US" sz="1400" b="1" dirty="0" err="1"/>
              <a:t>prej</a:t>
            </a:r>
            <a:r>
              <a:rPr lang="en-US" sz="1400" b="1" dirty="0"/>
              <a:t> 5,000.00 euro, </a:t>
            </a:r>
            <a:r>
              <a:rPr lang="en-US" sz="1400" b="1" dirty="0" err="1"/>
              <a:t>shumë</a:t>
            </a:r>
            <a:r>
              <a:rPr lang="en-US" sz="1400" b="1" dirty="0"/>
              <a:t> kjo që do të </a:t>
            </a:r>
            <a:r>
              <a:rPr lang="en-US" sz="1400" b="1" dirty="0" err="1"/>
              <a:t>përdoret</a:t>
            </a:r>
            <a:r>
              <a:rPr lang="en-US" sz="1400" b="1" dirty="0"/>
              <a:t> </a:t>
            </a:r>
            <a:r>
              <a:rPr lang="en-US" sz="1400" b="1" dirty="0" err="1"/>
              <a:t>për</a:t>
            </a:r>
            <a:r>
              <a:rPr lang="en-US" sz="1400" b="1" dirty="0"/>
              <a:t>:</a:t>
            </a:r>
            <a:br>
              <a:rPr lang="en-US" sz="1400" b="1" dirty="0"/>
            </a:br>
            <a:r>
              <a:rPr lang="en-US" sz="1400" b="1" dirty="0"/>
              <a:t>	• </a:t>
            </a:r>
            <a:r>
              <a:rPr lang="en-US" sz="1400" b="1" dirty="0" err="1"/>
              <a:t>Mbuliminn</a:t>
            </a:r>
            <a:r>
              <a:rPr lang="en-US" sz="1400" b="1" dirty="0"/>
              <a:t> e </a:t>
            </a:r>
            <a:r>
              <a:rPr lang="en-US" sz="1400" b="1" dirty="0" err="1"/>
              <a:t>shpenzimeve</a:t>
            </a:r>
            <a:r>
              <a:rPr lang="en-US" sz="1400" b="1" dirty="0"/>
              <a:t> </a:t>
            </a:r>
            <a:r>
              <a:rPr lang="en-US" sz="1400" b="1" dirty="0" err="1"/>
              <a:t>për</a:t>
            </a:r>
            <a:r>
              <a:rPr lang="en-US" sz="1400" b="1" dirty="0"/>
              <a:t> </a:t>
            </a:r>
            <a:r>
              <a:rPr lang="en-US" sz="1400" b="1" dirty="0" err="1"/>
              <a:t>gara</a:t>
            </a:r>
            <a:r>
              <a:rPr lang="en-US" sz="1400" b="1" dirty="0"/>
              <a:t> </a:t>
            </a:r>
            <a:r>
              <a:rPr lang="en-US" sz="1400" b="1" dirty="0" err="1"/>
              <a:t>vendore</a:t>
            </a:r>
            <a:r>
              <a:rPr lang="en-US" sz="1400" b="1" dirty="0"/>
              <a:t> dhe </a:t>
            </a:r>
            <a:r>
              <a:rPr lang="en-US" sz="1400" b="1" dirty="0" err="1"/>
              <a:t>ndërkombëtare</a:t>
            </a:r>
            <a:r>
              <a:rPr lang="en-US" sz="1400" b="1" dirty="0"/>
              <a:t>,</a:t>
            </a:r>
            <a:br>
              <a:rPr lang="en-US" sz="1400" b="1" dirty="0"/>
            </a:br>
            <a:r>
              <a:rPr lang="en-US" sz="1400" b="1" dirty="0"/>
              <a:t>	•</a:t>
            </a:r>
            <a:r>
              <a:rPr lang="en-US" sz="1400" b="1" dirty="0" err="1"/>
              <a:t>Pajisje</a:t>
            </a:r>
            <a:r>
              <a:rPr lang="en-US" sz="1400" b="1" dirty="0"/>
              <a:t> sportive </a:t>
            </a:r>
            <a:r>
              <a:rPr lang="en-US" sz="1400" b="1" dirty="0" err="1"/>
              <a:t>për</a:t>
            </a:r>
            <a:r>
              <a:rPr lang="en-US" sz="1400" b="1" dirty="0"/>
              <a:t> </a:t>
            </a:r>
            <a:r>
              <a:rPr lang="en-US" sz="1400" b="1" dirty="0" err="1"/>
              <a:t>ekipet</a:t>
            </a:r>
            <a:r>
              <a:rPr lang="en-US" sz="1400" b="1" dirty="0"/>
              <a:t> e të </a:t>
            </a:r>
            <a:r>
              <a:rPr lang="en-US" sz="1400" b="1" dirty="0" err="1"/>
              <a:t>gjitha</a:t>
            </a:r>
            <a:r>
              <a:rPr lang="en-US" sz="1400" b="1" dirty="0"/>
              <a:t> </a:t>
            </a:r>
            <a:r>
              <a:rPr lang="en-US" sz="1400" b="1" dirty="0" err="1"/>
              <a:t>kategorive</a:t>
            </a:r>
            <a:r>
              <a:rPr lang="en-US" sz="1400" b="1" dirty="0"/>
              <a:t>,</a:t>
            </a:r>
            <a:br>
              <a:rPr lang="en-US" sz="1400" b="1" dirty="0"/>
            </a:br>
            <a:r>
              <a:rPr lang="en-US" sz="1400" b="1" dirty="0"/>
              <a:t>	• </a:t>
            </a:r>
            <a:r>
              <a:rPr lang="en-US" sz="1400" b="1" dirty="0" err="1"/>
              <a:t>Organizimin</a:t>
            </a:r>
            <a:r>
              <a:rPr lang="en-US" sz="1400" b="1" dirty="0"/>
              <a:t> e </a:t>
            </a:r>
            <a:r>
              <a:rPr lang="en-US" sz="1400" b="1" dirty="0" err="1"/>
              <a:t>ngjarjeve</a:t>
            </a:r>
            <a:r>
              <a:rPr lang="en-US" sz="1400" b="1" dirty="0"/>
              <a:t> sportive dhe </a:t>
            </a:r>
            <a:r>
              <a:rPr lang="en-US" sz="1400" b="1" dirty="0" err="1"/>
              <a:t>promovuese</a:t>
            </a:r>
            <a:r>
              <a:rPr lang="en-US" sz="1400" b="1" dirty="0"/>
              <a:t> të </a:t>
            </a:r>
            <a:r>
              <a:rPr lang="en-US" sz="1400" b="1" dirty="0" err="1"/>
              <a:t>federatës</a:t>
            </a:r>
            <a:r>
              <a:rPr lang="en-US" sz="1400" b="1" dirty="0"/>
              <a:t>,</a:t>
            </a:r>
            <a:br>
              <a:rPr lang="en-US" sz="1400" b="1" dirty="0"/>
            </a:br>
            <a:r>
              <a:rPr lang="en-US" sz="1400" b="1" dirty="0"/>
              <a:t>	• </a:t>
            </a:r>
            <a:r>
              <a:rPr lang="en-US" sz="1400" b="1" dirty="0" err="1"/>
              <a:t>Përmirësimin</a:t>
            </a:r>
            <a:r>
              <a:rPr lang="en-US" sz="1400" b="1" dirty="0"/>
              <a:t> e </a:t>
            </a:r>
            <a:r>
              <a:rPr lang="en-US" sz="1400" b="1" dirty="0" err="1"/>
              <a:t>kushteve</a:t>
            </a:r>
            <a:r>
              <a:rPr lang="en-US" sz="1400" b="1" dirty="0"/>
              <a:t> </a:t>
            </a:r>
            <a:r>
              <a:rPr lang="en-US" sz="1400" b="1" dirty="0" err="1"/>
              <a:t>teknike</a:t>
            </a:r>
            <a:r>
              <a:rPr lang="en-US" sz="1400" b="1" dirty="0"/>
              <a:t> dhe </a:t>
            </a:r>
            <a:r>
              <a:rPr lang="en-US" sz="1400" b="1" dirty="0" err="1"/>
              <a:t>logjistike</a:t>
            </a:r>
            <a:r>
              <a:rPr lang="en-US" sz="1400" b="1" dirty="0"/>
              <a:t> të </a:t>
            </a:r>
            <a:r>
              <a:rPr lang="en-US" sz="1400" b="1" dirty="0" err="1"/>
              <a:t>punës</a:t>
            </a:r>
            <a:r>
              <a:rPr lang="en-US" sz="1400" b="1" dirty="0"/>
              <a:t>.</a:t>
            </a:r>
            <a:br>
              <a:rPr lang="en-US" sz="1400" b="1" dirty="0"/>
            </a:br>
            <a:br>
              <a:rPr lang="en-US" sz="1400" b="1" dirty="0"/>
            </a:br>
            <a:r>
              <a:rPr lang="en-US" sz="1400" b="1" dirty="0"/>
              <a:t>Duke </a:t>
            </a:r>
            <a:r>
              <a:rPr lang="en-US" sz="1400" b="1" dirty="0" err="1"/>
              <a:t>qenë</a:t>
            </a:r>
            <a:r>
              <a:rPr lang="en-US" sz="1400" b="1" dirty="0"/>
              <a:t> se </a:t>
            </a:r>
            <a:r>
              <a:rPr lang="en-US" sz="1400" b="1" dirty="0" err="1"/>
              <a:t>Prisig</a:t>
            </a:r>
            <a:r>
              <a:rPr lang="en-US" sz="1400" b="1" dirty="0"/>
              <a:t> </a:t>
            </a:r>
            <a:r>
              <a:rPr lang="en-US" sz="1400" b="1" dirty="0" err="1"/>
              <a:t>është</a:t>
            </a:r>
            <a:r>
              <a:rPr lang="en-US" sz="1400" b="1" dirty="0"/>
              <a:t> një </a:t>
            </a:r>
            <a:r>
              <a:rPr lang="en-US" sz="1400" b="1" dirty="0" err="1"/>
              <a:t>kompani</a:t>
            </a:r>
            <a:r>
              <a:rPr lang="en-US" sz="1400" b="1" dirty="0"/>
              <a:t> </a:t>
            </a:r>
            <a:r>
              <a:rPr lang="en-US" sz="1400" b="1" dirty="0" err="1"/>
              <a:t>lidere</a:t>
            </a:r>
            <a:r>
              <a:rPr lang="en-US" sz="1400" b="1" dirty="0"/>
              <a:t> në </a:t>
            </a:r>
            <a:r>
              <a:rPr lang="en-US" sz="1400" b="1" dirty="0" err="1"/>
              <a:t>fushën</a:t>
            </a:r>
            <a:r>
              <a:rPr lang="en-US" sz="1400" b="1" dirty="0"/>
              <a:t> e </a:t>
            </a:r>
            <a:r>
              <a:rPr lang="en-US" sz="1400" b="1" dirty="0" err="1"/>
              <a:t>sigurimeve</a:t>
            </a:r>
            <a:r>
              <a:rPr lang="en-US" sz="1400" b="1" dirty="0"/>
              <a:t> dhe me </a:t>
            </a:r>
            <a:r>
              <a:rPr lang="en-US" sz="1400" b="1" dirty="0" err="1"/>
              <a:t>ndikim</a:t>
            </a:r>
            <a:r>
              <a:rPr lang="en-US" sz="1400" b="1" dirty="0"/>
              <a:t> të </a:t>
            </a:r>
            <a:r>
              <a:rPr lang="en-US" sz="1400" b="1" dirty="0" err="1"/>
              <a:t>madh</a:t>
            </a:r>
            <a:r>
              <a:rPr lang="en-US" sz="1400" b="1" dirty="0"/>
              <a:t> në </a:t>
            </a:r>
            <a:r>
              <a:rPr lang="en-US" sz="1400" b="1" dirty="0" err="1"/>
              <a:t>komunitetin</a:t>
            </a:r>
            <a:r>
              <a:rPr lang="en-US" sz="1400" b="1" dirty="0"/>
              <a:t> </a:t>
            </a:r>
            <a:r>
              <a:rPr lang="en-US" sz="1400" b="1" dirty="0" err="1"/>
              <a:t>tonë</a:t>
            </a:r>
            <a:r>
              <a:rPr lang="en-US" sz="1400" b="1" dirty="0"/>
              <a:t>, ne </a:t>
            </a:r>
            <a:r>
              <a:rPr lang="en-US" sz="1400" b="1" dirty="0" err="1"/>
              <a:t>besojmë</a:t>
            </a:r>
            <a:r>
              <a:rPr lang="en-US" sz="1400" b="1" dirty="0"/>
              <a:t> </a:t>
            </a:r>
            <a:r>
              <a:rPr lang="en-US" sz="1400" b="1" dirty="0" err="1"/>
              <a:t>fuqishëm</a:t>
            </a:r>
            <a:r>
              <a:rPr lang="en-US" sz="1400" b="1" dirty="0"/>
              <a:t> se </a:t>
            </a:r>
            <a:r>
              <a:rPr lang="en-US" sz="1400" b="1" dirty="0" err="1"/>
              <a:t>bashkëpunimi</a:t>
            </a:r>
            <a:r>
              <a:rPr lang="en-US" sz="1400" b="1" dirty="0"/>
              <a:t> me </a:t>
            </a:r>
            <a:r>
              <a:rPr lang="en-US" sz="1400" b="1" dirty="0" err="1"/>
              <a:t>ju</a:t>
            </a:r>
            <a:r>
              <a:rPr lang="en-US" sz="1400" b="1" dirty="0"/>
              <a:t> do të </a:t>
            </a:r>
            <a:r>
              <a:rPr lang="en-US" sz="1400" b="1" dirty="0" err="1"/>
              <a:t>jetë</a:t>
            </a:r>
            <a:r>
              <a:rPr lang="en-US" sz="1400" b="1" dirty="0"/>
              <a:t> </a:t>
            </a:r>
            <a:r>
              <a:rPr lang="en-US" sz="1400" b="1" dirty="0" err="1"/>
              <a:t>i</a:t>
            </a:r>
            <a:r>
              <a:rPr lang="en-US" sz="1400" b="1" dirty="0"/>
              <a:t> </a:t>
            </a:r>
            <a:r>
              <a:rPr lang="en-US" sz="1400" b="1" dirty="0" err="1"/>
              <a:t>frytshëm</a:t>
            </a:r>
            <a:r>
              <a:rPr lang="en-US" sz="1400" b="1" dirty="0"/>
              <a:t> dhe me </a:t>
            </a:r>
            <a:r>
              <a:rPr lang="en-US" sz="1400" b="1" dirty="0" err="1"/>
              <a:t>vlerë</a:t>
            </a:r>
            <a:r>
              <a:rPr lang="en-US" sz="1400" b="1" dirty="0"/>
              <a:t> </a:t>
            </a:r>
            <a:r>
              <a:rPr lang="en-US" sz="1400" b="1" dirty="0" err="1"/>
              <a:t>për</a:t>
            </a:r>
            <a:r>
              <a:rPr lang="en-US" sz="1400" b="1" dirty="0"/>
              <a:t> të </a:t>
            </a:r>
            <a:r>
              <a:rPr lang="en-US" sz="1400" b="1" dirty="0" err="1"/>
              <a:t>dyja</a:t>
            </a:r>
            <a:r>
              <a:rPr lang="en-US" sz="1400" b="1" dirty="0"/>
              <a:t> </a:t>
            </a:r>
            <a:r>
              <a:rPr lang="en-US" sz="1400" b="1" dirty="0" err="1"/>
              <a:t>palët</a:t>
            </a:r>
            <a:r>
              <a:rPr lang="en-US" sz="1400" b="1" dirty="0"/>
              <a:t>. </a:t>
            </a:r>
            <a:r>
              <a:rPr lang="en-US" sz="1400" b="1" dirty="0" err="1"/>
              <a:t>Përveç</a:t>
            </a:r>
            <a:r>
              <a:rPr lang="en-US" sz="1400" b="1" dirty="0"/>
              <a:t> </a:t>
            </a:r>
            <a:r>
              <a:rPr lang="en-US" sz="1400" b="1" dirty="0" err="1"/>
              <a:t>përfshirjes</a:t>
            </a:r>
            <a:r>
              <a:rPr lang="en-US" sz="1400" b="1" dirty="0"/>
              <a:t> </a:t>
            </a:r>
            <a:r>
              <a:rPr lang="en-US" sz="1400" b="1" dirty="0" err="1"/>
              <a:t>suaj</a:t>
            </a:r>
            <a:r>
              <a:rPr lang="en-US" sz="1400" b="1" dirty="0"/>
              <a:t> </a:t>
            </a:r>
            <a:r>
              <a:rPr lang="en-US" sz="1400" b="1" dirty="0" err="1"/>
              <a:t>si</a:t>
            </a:r>
            <a:r>
              <a:rPr lang="en-US" sz="1400" b="1" dirty="0"/>
              <a:t> sponsor në </a:t>
            </a:r>
            <a:r>
              <a:rPr lang="en-US" sz="1400" b="1" dirty="0" err="1"/>
              <a:t>materialet</a:t>
            </a:r>
            <a:r>
              <a:rPr lang="en-US" sz="1400" b="1" dirty="0"/>
              <a:t> </a:t>
            </a:r>
            <a:r>
              <a:rPr lang="en-US" sz="1400" b="1" dirty="0" err="1"/>
              <a:t>tona</a:t>
            </a:r>
            <a:r>
              <a:rPr lang="en-US" sz="1400" b="1" dirty="0"/>
              <a:t> </a:t>
            </a:r>
            <a:r>
              <a:rPr lang="en-US" sz="1400" b="1" dirty="0" err="1"/>
              <a:t>promovuese</a:t>
            </a:r>
            <a:r>
              <a:rPr lang="en-US" sz="1400" b="1" dirty="0"/>
              <a:t> dhe </a:t>
            </a:r>
            <a:r>
              <a:rPr lang="en-US" sz="1400" b="1" dirty="0" err="1"/>
              <a:t>uniforma</a:t>
            </a:r>
            <a:r>
              <a:rPr lang="en-US" sz="1400" b="1" dirty="0"/>
              <a:t>, do të </a:t>
            </a:r>
            <a:r>
              <a:rPr lang="en-US" sz="1400" b="1" dirty="0" err="1"/>
              <a:t>sigurojmë</a:t>
            </a:r>
            <a:r>
              <a:rPr lang="en-US" sz="1400" b="1" dirty="0"/>
              <a:t> gjithashtu edhe </a:t>
            </a:r>
            <a:r>
              <a:rPr lang="en-US" sz="1400" b="1" dirty="0" err="1"/>
              <a:t>dukshmëri</a:t>
            </a:r>
            <a:r>
              <a:rPr lang="en-US" sz="1400" b="1" dirty="0"/>
              <a:t> të </a:t>
            </a:r>
            <a:r>
              <a:rPr lang="en-US" sz="1400" b="1" dirty="0" err="1"/>
              <a:t>vazhdueshme</a:t>
            </a:r>
            <a:r>
              <a:rPr lang="en-US" sz="1400" b="1" dirty="0"/>
              <a:t> në </a:t>
            </a:r>
            <a:r>
              <a:rPr lang="en-US" sz="1400" b="1" dirty="0" err="1"/>
              <a:t>eventet</a:t>
            </a:r>
            <a:r>
              <a:rPr lang="en-US" sz="1400" b="1" dirty="0"/>
              <a:t> që </a:t>
            </a:r>
            <a:r>
              <a:rPr lang="en-US" sz="1400" b="1" dirty="0" err="1"/>
              <a:t>organizojmë</a:t>
            </a:r>
            <a:r>
              <a:rPr lang="en-US" sz="1400" b="1" dirty="0"/>
              <a:t> dhe në </a:t>
            </a:r>
            <a:r>
              <a:rPr lang="en-US" sz="1400" b="1" dirty="0" err="1"/>
              <a:t>kanalet</a:t>
            </a:r>
            <a:r>
              <a:rPr lang="en-US" sz="1400" b="1" dirty="0"/>
              <a:t> </a:t>
            </a:r>
            <a:r>
              <a:rPr lang="en-US" sz="1400" b="1" dirty="0" err="1"/>
              <a:t>tona</a:t>
            </a:r>
            <a:r>
              <a:rPr lang="en-US" sz="1400" b="1" dirty="0"/>
              <a:t> </a:t>
            </a:r>
            <a:r>
              <a:rPr lang="en-US" sz="1400" b="1" dirty="0" err="1"/>
              <a:t>mediatike</a:t>
            </a:r>
            <a:r>
              <a:rPr lang="en-US" sz="1400" b="1" dirty="0"/>
              <a:t>.</a:t>
            </a:r>
            <a:br>
              <a:rPr lang="en-US" sz="1400" b="1" dirty="0"/>
            </a:br>
            <a:br>
              <a:rPr lang="en-US" sz="1400" b="1" dirty="0"/>
            </a:br>
            <a:r>
              <a:rPr lang="en-US" sz="1400" b="1" dirty="0" err="1"/>
              <a:t>Shpresojmë</a:t>
            </a:r>
            <a:r>
              <a:rPr lang="en-US" sz="1400" b="1" dirty="0"/>
              <a:t> në një </a:t>
            </a:r>
            <a:r>
              <a:rPr lang="en-US" sz="1400" b="1" dirty="0" err="1"/>
              <a:t>përgjigje</a:t>
            </a:r>
            <a:r>
              <a:rPr lang="en-US" sz="1400" b="1" dirty="0"/>
              <a:t> </a:t>
            </a:r>
            <a:r>
              <a:rPr lang="en-US" sz="1400" b="1" dirty="0" err="1"/>
              <a:t>pozitive</a:t>
            </a:r>
            <a:r>
              <a:rPr lang="en-US" sz="1400" b="1" dirty="0"/>
              <a:t> </a:t>
            </a:r>
            <a:r>
              <a:rPr lang="en-US" sz="1400" b="1" dirty="0" err="1"/>
              <a:t>nga</a:t>
            </a:r>
            <a:r>
              <a:rPr lang="en-US" sz="1400" b="1" dirty="0"/>
              <a:t> </a:t>
            </a:r>
            <a:r>
              <a:rPr lang="en-US" sz="1400" b="1" dirty="0" err="1"/>
              <a:t>ana</a:t>
            </a:r>
            <a:r>
              <a:rPr lang="en-US" sz="1400" b="1" dirty="0"/>
              <a:t> </a:t>
            </a:r>
            <a:r>
              <a:rPr lang="en-US" sz="1400" b="1" dirty="0" err="1"/>
              <a:t>juaj</a:t>
            </a:r>
            <a:r>
              <a:rPr lang="en-US" sz="1400" b="1" dirty="0"/>
              <a:t> dhe jemi të </a:t>
            </a:r>
            <a:r>
              <a:rPr lang="en-US" sz="1400" b="1" dirty="0" err="1"/>
              <a:t>gatshëm</a:t>
            </a:r>
            <a:r>
              <a:rPr lang="en-US" sz="1400" b="1" dirty="0"/>
              <a:t> të takohemi </a:t>
            </a:r>
            <a:r>
              <a:rPr lang="en-US" sz="1400" b="1" dirty="0" err="1"/>
              <a:t>për</a:t>
            </a:r>
            <a:r>
              <a:rPr lang="en-US" sz="1400" b="1" dirty="0"/>
              <a:t> të diskutuar </a:t>
            </a:r>
            <a:r>
              <a:rPr lang="en-US" sz="1400" b="1" dirty="0" err="1"/>
              <a:t>detaje</a:t>
            </a:r>
            <a:r>
              <a:rPr lang="en-US" sz="1400" b="1" dirty="0"/>
              <a:t> të </a:t>
            </a:r>
            <a:r>
              <a:rPr lang="en-US" sz="1400" b="1" dirty="0" err="1"/>
              <a:t>mëtejshme</a:t>
            </a:r>
            <a:r>
              <a:rPr lang="en-US" sz="1400" b="1" dirty="0"/>
              <a:t>.</a:t>
            </a:r>
            <a:br>
              <a:rPr lang="en-US" sz="1400" b="1" dirty="0"/>
            </a:br>
            <a:br>
              <a:rPr lang="en-US" sz="1400" b="1" dirty="0"/>
            </a:br>
            <a:r>
              <a:rPr lang="en-US" sz="1200" dirty="0"/>
              <a:t>Me </a:t>
            </a:r>
            <a:r>
              <a:rPr lang="en-US" sz="1200" dirty="0" err="1"/>
              <a:t>respekt</a:t>
            </a:r>
            <a:r>
              <a:rPr lang="en-US" sz="1200" dirty="0"/>
              <a:t> dhe </a:t>
            </a:r>
            <a:r>
              <a:rPr lang="en-US" sz="1200" dirty="0" err="1"/>
              <a:t>mirënjohje</a:t>
            </a:r>
            <a:r>
              <a:rPr lang="en-US" sz="1200" dirty="0"/>
              <a:t>,</a:t>
            </a:r>
            <a:br>
              <a:rPr lang="en-US" sz="1200" dirty="0"/>
            </a:br>
            <a:br>
              <a:rPr lang="en-US" sz="1200" dirty="0"/>
            </a:br>
            <a:r>
              <a:rPr lang="en-US" sz="1200" dirty="0" err="1"/>
              <a:t>Federata</a:t>
            </a:r>
            <a:r>
              <a:rPr lang="en-US" sz="1200" dirty="0"/>
              <a:t> e </a:t>
            </a:r>
            <a:r>
              <a:rPr lang="en-US" sz="1200" dirty="0" err="1"/>
              <a:t>Paravolejbollit</a:t>
            </a:r>
            <a:r>
              <a:rPr lang="en-US" sz="1200" dirty="0"/>
              <a:t> e </a:t>
            </a:r>
            <a:r>
              <a:rPr lang="en-US" sz="1200" dirty="0" err="1"/>
              <a:t>Kosovës</a:t>
            </a:r>
            <a:br>
              <a:rPr lang="en-US" sz="1200" dirty="0"/>
            </a:br>
            <a:r>
              <a:rPr lang="en-US" sz="1200" dirty="0" err="1"/>
              <a:t>Drilona</a:t>
            </a:r>
            <a:r>
              <a:rPr lang="en-US" sz="1200" dirty="0"/>
              <a:t> </a:t>
            </a:r>
            <a:r>
              <a:rPr lang="en-US" sz="1200" dirty="0" err="1"/>
              <a:t>Islami</a:t>
            </a:r>
            <a:br>
              <a:rPr lang="en-US" sz="1200" dirty="0"/>
            </a:br>
            <a:r>
              <a:rPr lang="en-US" sz="1200" dirty="0" err="1"/>
              <a:t>Presidente</a:t>
            </a:r>
            <a:br>
              <a:rPr lang="en-US" sz="1200" dirty="0"/>
            </a:br>
            <a:r>
              <a:rPr lang="en-US" sz="1200" dirty="0"/>
              <a:t>+383 45 388 713</a:t>
            </a:r>
            <a:br>
              <a:rPr lang="en-US" sz="1200" dirty="0"/>
            </a:br>
            <a:br>
              <a:rPr lang="en-US" sz="1200" dirty="0"/>
            </a:br>
            <a:r>
              <a:rPr lang="en-US" sz="1200" dirty="0"/>
              <a:t>paravolleykosova@gmail.com</a:t>
            </a:r>
            <a:endParaRPr lang="en-US" sz="1200" b="1" dirty="0"/>
          </a:p>
        </p:txBody>
      </p:sp>
    </p:spTree>
    <p:extLst>
      <p:ext uri="{BB962C8B-B14F-4D97-AF65-F5344CB8AC3E}">
        <p14:creationId xmlns:p14="http://schemas.microsoft.com/office/powerpoint/2010/main" val="1979395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19764</TotalTime>
  <Words>900</Words>
  <Application>Microsoft Office PowerPoint</Application>
  <PresentationFormat>Widescreen</PresentationFormat>
  <Paragraphs>140</Paragraphs>
  <Slides>13</Slides>
  <Notes>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25" baseType="lpstr">
      <vt:lpstr>Arial</vt:lpstr>
      <vt:lpstr>Calibri</vt:lpstr>
      <vt:lpstr>Calibri Light</vt:lpstr>
      <vt:lpstr>Candara</vt:lpstr>
      <vt:lpstr>Courier New</vt:lpstr>
      <vt:lpstr>Helvetica Light</vt:lpstr>
      <vt:lpstr>Roboto Light</vt:lpstr>
      <vt:lpstr>Script MT Bold</vt:lpstr>
      <vt:lpstr>Times New Roman</vt:lpstr>
      <vt:lpstr>Office Theme</vt:lpstr>
      <vt:lpstr>Acrobat Document</vt:lpstr>
      <vt:lpstr>Adobe Acrobat Document</vt:lpstr>
      <vt:lpstr>PowerPoint Presentation</vt:lpstr>
      <vt:lpstr>PowerPoint Presentation</vt:lpstr>
      <vt:lpstr>PowerPoint Presentation</vt:lpstr>
      <vt:lpstr>PowerPoint Presentation</vt:lpstr>
      <vt:lpstr>PowerPoint Presentation</vt:lpstr>
      <vt:lpstr>Promovimi ne Media</vt:lpstr>
      <vt:lpstr>Paravolejbolli Sport për të gjithe  pa dalim  Moshe, Gjinie, Aftësive fizike</vt:lpstr>
      <vt:lpstr>Prezantimi në Arenen Ndërkombëtare nderkombetare</vt:lpstr>
      <vt:lpstr>PowerPoint Presentation</vt:lpstr>
      <vt:lpstr>PowerPoint Presentation</vt:lpstr>
      <vt:lpstr>PowerPoint Presentation</vt:lpstr>
      <vt:lpstr>PowerPoint Presentation</vt:lpstr>
      <vt:lpstr>Prishtinë, 09.05.2025  Për:   KËRKESË PËR SPONSORIZIM   I nderuar staf i kompanisë Prisig  Federata e Paravolejbollit e Kosovës, si një prej klubeve më aktive dhe me traditë në zhvillimin e sportit të volejbollit në vendin tonë, po vazhdon të investojë në të rinjtë, në sportin e pastër dhe në ngritjen e nivelit garues në kampionate kombëtare dhe ndërkombëtare.  Me këtë letër, kemi kënaqësinë t’ju drejtohemi me kërkesën për të mbështetur klubin tonë përmes një sponsorizimi në vlerë prej 5,000.00 euro, shumë kjo që do të përdoret për:  • Mbuliminn e shpenzimeve për gara vendore dhe ndërkombëtare,  •Pajisje sportive për ekipet e të gjitha kategorive,  • Organizimin e ngjarjeve sportive dhe promovuese të federatës,  • Përmirësimin e kushteve teknike dhe logjistike të punës.  Duke qenë se Prisig është një kompani lidere në fushën e sigurimeve dhe me ndikim të madh në komunitetin tonë, ne besojmë fuqishëm se bashkëpunimi me ju do të jetë i frytshëm dhe me vlerë për të dyja palët. Përveç përfshirjes suaj si sponsor në materialet tona promovuese dhe uniforma, do të sigurojmë gjithashtu edhe dukshmëri të vazhdueshme në eventet që organizojmë dhe në kanalet tona mediatike.  Shpresojmë në një përgjigje pozitive nga ana juaj dhe jemi të gatshëm të takohemi për të diskutuar detaje të mëtejshme.  Me respekt dhe mirënjohje,  Federata e Paravolejbollit e Kosovës Drilona Islami Presidente +383 45 388 713  paravolleykosova@gmail.com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Copyright Notice</dc:title>
  <dc:creator>james</dc:creator>
  <cp:lastModifiedBy>Gezim</cp:lastModifiedBy>
  <cp:revision>641</cp:revision>
  <dcterms:created xsi:type="dcterms:W3CDTF">2016-09-28T22:08:47Z</dcterms:created>
  <dcterms:modified xsi:type="dcterms:W3CDTF">2026-09-08T16:54:17Z</dcterms:modified>
</cp:coreProperties>
</file>